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0693400" cy="7569200"/>
  <p:notesSz cx="10693400" cy="7569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9" d="100"/>
          <a:sy n="99" d="100"/>
        </p:scale>
        <p:origin x="146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4" name="PlaceHolder 1"/>
          <p:cNvSpPr>
            <a:spLocks noGrp="1"/>
          </p:cNvSpPr>
          <p:nvPr>
            <p:ph type="body"/>
          </p:nvPr>
        </p:nvSpPr>
        <p:spPr>
          <a:xfrm>
            <a:off x="756000" y="5078520"/>
            <a:ext cx="6047640" cy="4811040"/>
          </a:xfrm>
          <a:prstGeom prst="rect">
            <a:avLst/>
          </a:prstGeom>
        </p:spPr>
        <p:txBody>
          <a:bodyPr lIns="0" tIns="0" rIns="0" bIns="0"/>
          <a:lstStyle/>
          <a:p>
            <a:r>
              <a:rPr lang="ro-RO" sz="2000" b="0" strike="noStrike" spc="-1">
                <a:solidFill>
                  <a:srgbClr val="000000"/>
                </a:solidFill>
                <a:uFill>
                  <a:solidFill>
                    <a:srgbClr val="FFFFFF"/>
                  </a:solidFill>
                </a:uFill>
                <a:latin typeface="Arial"/>
              </a:rPr>
              <a:t>Apasă pentru editare format note</a:t>
            </a:r>
          </a:p>
        </p:txBody>
      </p:sp>
      <p:sp>
        <p:nvSpPr>
          <p:cNvPr id="65" name="PlaceHolder 2"/>
          <p:cNvSpPr>
            <a:spLocks noGrp="1"/>
          </p:cNvSpPr>
          <p:nvPr>
            <p:ph type="hdr"/>
          </p:nvPr>
        </p:nvSpPr>
        <p:spPr>
          <a:xfrm>
            <a:off x="0" y="0"/>
            <a:ext cx="3280680" cy="534240"/>
          </a:xfrm>
          <a:prstGeom prst="rect">
            <a:avLst/>
          </a:prstGeom>
        </p:spPr>
        <p:txBody>
          <a:bodyPr lIns="0" tIns="0" rIns="0" bIns="0"/>
          <a:lstStyle/>
          <a:p>
            <a:r>
              <a:rPr lang="ro-RO" sz="1400" b="0" strike="noStrike" spc="-1">
                <a:solidFill>
                  <a:srgbClr val="000000"/>
                </a:solidFill>
                <a:uFill>
                  <a:solidFill>
                    <a:srgbClr val="FFFFFF"/>
                  </a:solidFill>
                </a:uFill>
                <a:latin typeface="Times New Roman"/>
              </a:rPr>
              <a:t>&lt;antet&gt;</a:t>
            </a:r>
          </a:p>
        </p:txBody>
      </p:sp>
      <p:sp>
        <p:nvSpPr>
          <p:cNvPr id="66" name="PlaceHolder 3"/>
          <p:cNvSpPr>
            <a:spLocks noGrp="1"/>
          </p:cNvSpPr>
          <p:nvPr>
            <p:ph type="dt"/>
          </p:nvPr>
        </p:nvSpPr>
        <p:spPr>
          <a:xfrm>
            <a:off x="4278960" y="0"/>
            <a:ext cx="3280680" cy="534240"/>
          </a:xfrm>
          <a:prstGeom prst="rect">
            <a:avLst/>
          </a:prstGeom>
        </p:spPr>
        <p:txBody>
          <a:bodyPr lIns="0" tIns="0" rIns="0" bIns="0"/>
          <a:lstStyle/>
          <a:p>
            <a:pPr algn="r"/>
            <a:r>
              <a:rPr lang="ro-RO" sz="1400" b="0" strike="noStrike" spc="-1">
                <a:solidFill>
                  <a:srgbClr val="000000"/>
                </a:solidFill>
                <a:uFill>
                  <a:solidFill>
                    <a:srgbClr val="FFFFFF"/>
                  </a:solidFill>
                </a:uFill>
                <a:latin typeface="Times New Roman"/>
              </a:rPr>
              <a:t>&lt;data/ora&gt;</a:t>
            </a:r>
          </a:p>
        </p:txBody>
      </p:sp>
      <p:sp>
        <p:nvSpPr>
          <p:cNvPr id="67" name="PlaceHolder 4"/>
          <p:cNvSpPr>
            <a:spLocks noGrp="1"/>
          </p:cNvSpPr>
          <p:nvPr>
            <p:ph type="ftr"/>
          </p:nvPr>
        </p:nvSpPr>
        <p:spPr>
          <a:xfrm>
            <a:off x="0" y="10157400"/>
            <a:ext cx="3280680" cy="534240"/>
          </a:xfrm>
          <a:prstGeom prst="rect">
            <a:avLst/>
          </a:prstGeom>
        </p:spPr>
        <p:txBody>
          <a:bodyPr lIns="0" tIns="0" rIns="0" bIns="0" anchor="b"/>
          <a:lstStyle/>
          <a:p>
            <a:r>
              <a:rPr lang="ro-RO" sz="1400" b="0" strike="noStrike" spc="-1">
                <a:solidFill>
                  <a:srgbClr val="000000"/>
                </a:solidFill>
                <a:uFill>
                  <a:solidFill>
                    <a:srgbClr val="FFFFFF"/>
                  </a:solidFill>
                </a:uFill>
                <a:latin typeface="Times New Roman"/>
              </a:rPr>
              <a:t>&lt;subsol&gt;</a:t>
            </a:r>
          </a:p>
        </p:txBody>
      </p:sp>
      <p:sp>
        <p:nvSpPr>
          <p:cNvPr id="68" name="PlaceHolder 5"/>
          <p:cNvSpPr>
            <a:spLocks noGrp="1"/>
          </p:cNvSpPr>
          <p:nvPr>
            <p:ph type="sldNum"/>
          </p:nvPr>
        </p:nvSpPr>
        <p:spPr>
          <a:xfrm>
            <a:off x="4278960" y="10157400"/>
            <a:ext cx="3280680" cy="534240"/>
          </a:xfrm>
          <a:prstGeom prst="rect">
            <a:avLst/>
          </a:prstGeom>
        </p:spPr>
        <p:txBody>
          <a:bodyPr lIns="0" tIns="0" rIns="0" bIns="0" anchor="b"/>
          <a:lstStyle/>
          <a:p>
            <a:pPr algn="r"/>
            <a:fld id="{DE1EA494-AB91-4DF1-BA3A-33BE69CA3BEF}" type="slidenum">
              <a:rPr lang="ro-RO" sz="1400" b="0" strike="noStrike" spc="-1">
                <a:solidFill>
                  <a:srgbClr val="000000"/>
                </a:solidFill>
                <a:uFill>
                  <a:solidFill>
                    <a:srgbClr val="FFFFFF"/>
                  </a:solidFill>
                </a:uFill>
                <a:latin typeface="Times New Roman"/>
              </a:rPr>
              <a:t>‹#›</a:t>
            </a:fld>
            <a:endParaRPr lang="ro-RO" sz="14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PlaceHolder 1"/>
          <p:cNvSpPr>
            <a:spLocks noGrp="1"/>
          </p:cNvSpPr>
          <p:nvPr>
            <p:ph type="body"/>
          </p:nvPr>
        </p:nvSpPr>
        <p:spPr>
          <a:xfrm>
            <a:off x="1069920" y="3643200"/>
            <a:ext cx="8552880" cy="2979000"/>
          </a:xfrm>
          <a:prstGeom prst="rect">
            <a:avLst/>
          </a:prstGeom>
        </p:spPr>
        <p:txBody>
          <a:bodyPr lIns="0" tIns="0" rIns="0" bIns="0"/>
          <a:lstStyle/>
          <a:p>
            <a:endParaRPr lang="ro-RO" sz="2000" b="0" strike="noStrike" spc="-1">
              <a:solidFill>
                <a:srgbClr val="000000"/>
              </a:solidFill>
              <a:uFill>
                <a:solidFill>
                  <a:srgbClr val="FFFFFF"/>
                </a:solidFill>
              </a:uFill>
              <a:latin typeface="Arial"/>
            </a:endParaRPr>
          </a:p>
        </p:txBody>
      </p:sp>
      <p:sp>
        <p:nvSpPr>
          <p:cNvPr id="99" name="CustomShape 2"/>
          <p:cNvSpPr/>
          <p:nvPr/>
        </p:nvSpPr>
        <p:spPr>
          <a:xfrm>
            <a:off x="6058080" y="7189920"/>
            <a:ext cx="4631760" cy="378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lstStyle/>
          <a:p>
            <a:pPr algn="r">
              <a:lnSpc>
                <a:spcPct val="100000"/>
              </a:lnSpc>
            </a:pPr>
            <a:fld id="{FEB74E6D-23E6-432E-9095-D18C27755663}" type="slidenum">
              <a:rPr lang="ro-RO" sz="1200" b="0" strike="noStrike" spc="-1">
                <a:solidFill>
                  <a:srgbClr val="000000"/>
                </a:solidFill>
                <a:uFill>
                  <a:solidFill>
                    <a:srgbClr val="FFFFFF"/>
                  </a:solidFill>
                </a:uFill>
                <a:latin typeface="+mn-lt"/>
                <a:ea typeface="+mn-ea"/>
              </a:rPr>
              <a:t>6</a:t>
            </a:fld>
            <a:endParaRPr lang="ro-RO" sz="1200" b="0" strike="noStrike" spc="-1">
              <a:solidFill>
                <a:srgbClr val="000000"/>
              </a:solidFill>
              <a:uFill>
                <a:solidFill>
                  <a:srgbClr val="FFFFFF"/>
                </a:solidFill>
              </a:uFill>
              <a:latin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50" name="PlaceHolder 2"/>
          <p:cNvSpPr>
            <a:spLocks noGrp="1"/>
          </p:cNvSpPr>
          <p:nvPr>
            <p:ph type="body"/>
          </p:nvPr>
        </p:nvSpPr>
        <p:spPr>
          <a:xfrm>
            <a:off x="534600" y="1771200"/>
            <a:ext cx="9623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51" name="PlaceHolder 3"/>
          <p:cNvSpPr>
            <a:spLocks noGrp="1"/>
          </p:cNvSpPr>
          <p:nvPr>
            <p:ph type="body"/>
          </p:nvPr>
        </p:nvSpPr>
        <p:spPr>
          <a:xfrm>
            <a:off x="534600" y="4064400"/>
            <a:ext cx="9623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53" name="PlaceHolder 2"/>
          <p:cNvSpPr>
            <a:spLocks noGrp="1"/>
          </p:cNvSpPr>
          <p:nvPr>
            <p:ph type="body"/>
          </p:nvPr>
        </p:nvSpPr>
        <p:spPr>
          <a:xfrm>
            <a:off x="53460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54" name="PlaceHolder 3"/>
          <p:cNvSpPr>
            <a:spLocks noGrp="1"/>
          </p:cNvSpPr>
          <p:nvPr>
            <p:ph type="body"/>
          </p:nvPr>
        </p:nvSpPr>
        <p:spPr>
          <a:xfrm>
            <a:off x="546588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55" name="PlaceHolder 4"/>
          <p:cNvSpPr>
            <a:spLocks noGrp="1"/>
          </p:cNvSpPr>
          <p:nvPr>
            <p:ph type="body"/>
          </p:nvPr>
        </p:nvSpPr>
        <p:spPr>
          <a:xfrm>
            <a:off x="5465880" y="40644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56" name="PlaceHolder 5"/>
          <p:cNvSpPr>
            <a:spLocks noGrp="1"/>
          </p:cNvSpPr>
          <p:nvPr>
            <p:ph type="body"/>
          </p:nvPr>
        </p:nvSpPr>
        <p:spPr>
          <a:xfrm>
            <a:off x="534600" y="40644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58" name="PlaceHolder 2"/>
          <p:cNvSpPr>
            <a:spLocks noGrp="1"/>
          </p:cNvSpPr>
          <p:nvPr>
            <p:ph type="body"/>
          </p:nvPr>
        </p:nvSpPr>
        <p:spPr>
          <a:xfrm>
            <a:off x="534600" y="17712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59" name="PlaceHolder 3"/>
          <p:cNvSpPr>
            <a:spLocks noGrp="1"/>
          </p:cNvSpPr>
          <p:nvPr>
            <p:ph type="body"/>
          </p:nvPr>
        </p:nvSpPr>
        <p:spPr>
          <a:xfrm>
            <a:off x="3788280" y="17712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60" name="PlaceHolder 4"/>
          <p:cNvSpPr>
            <a:spLocks noGrp="1"/>
          </p:cNvSpPr>
          <p:nvPr>
            <p:ph type="body"/>
          </p:nvPr>
        </p:nvSpPr>
        <p:spPr>
          <a:xfrm>
            <a:off x="7042320" y="17712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61" name="PlaceHolder 5"/>
          <p:cNvSpPr>
            <a:spLocks noGrp="1"/>
          </p:cNvSpPr>
          <p:nvPr>
            <p:ph type="body"/>
          </p:nvPr>
        </p:nvSpPr>
        <p:spPr>
          <a:xfrm>
            <a:off x="7042320" y="40644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62" name="PlaceHolder 6"/>
          <p:cNvSpPr>
            <a:spLocks noGrp="1"/>
          </p:cNvSpPr>
          <p:nvPr>
            <p:ph type="body"/>
          </p:nvPr>
        </p:nvSpPr>
        <p:spPr>
          <a:xfrm>
            <a:off x="3788280" y="40644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63" name="PlaceHolder 7"/>
          <p:cNvSpPr>
            <a:spLocks noGrp="1"/>
          </p:cNvSpPr>
          <p:nvPr>
            <p:ph type="body"/>
          </p:nvPr>
        </p:nvSpPr>
        <p:spPr>
          <a:xfrm>
            <a:off x="534600" y="4064400"/>
            <a:ext cx="3098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8"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29" name="PlaceHolder 2"/>
          <p:cNvSpPr>
            <a:spLocks noGrp="1"/>
          </p:cNvSpPr>
          <p:nvPr>
            <p:ph type="subTitle"/>
          </p:nvPr>
        </p:nvSpPr>
        <p:spPr>
          <a:xfrm>
            <a:off x="534600" y="1771200"/>
            <a:ext cx="9623520" cy="4389840"/>
          </a:xfrm>
          <a:prstGeom prst="rect">
            <a:avLst/>
          </a:prstGeom>
        </p:spPr>
        <p:txBody>
          <a:bodyPr lIns="0" tIns="0" rIns="0" bIns="0" anchor="ctr"/>
          <a:lstStyle/>
          <a:p>
            <a:pPr algn="ctr"/>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31" name="PlaceHolder 2"/>
          <p:cNvSpPr>
            <a:spLocks noGrp="1"/>
          </p:cNvSpPr>
          <p:nvPr>
            <p:ph type="body"/>
          </p:nvPr>
        </p:nvSpPr>
        <p:spPr>
          <a:xfrm>
            <a:off x="534600" y="1771200"/>
            <a:ext cx="9623520" cy="438984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33" name="PlaceHolder 2"/>
          <p:cNvSpPr>
            <a:spLocks noGrp="1"/>
          </p:cNvSpPr>
          <p:nvPr>
            <p:ph type="body"/>
          </p:nvPr>
        </p:nvSpPr>
        <p:spPr>
          <a:xfrm>
            <a:off x="534600" y="1771200"/>
            <a:ext cx="4696200" cy="438984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34" name="PlaceHolder 3"/>
          <p:cNvSpPr>
            <a:spLocks noGrp="1"/>
          </p:cNvSpPr>
          <p:nvPr>
            <p:ph type="body"/>
          </p:nvPr>
        </p:nvSpPr>
        <p:spPr>
          <a:xfrm>
            <a:off x="5465880" y="1771200"/>
            <a:ext cx="4696200" cy="438984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5"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36" name="PlaceHolder 1"/>
          <p:cNvSpPr>
            <a:spLocks noGrp="1"/>
          </p:cNvSpPr>
          <p:nvPr>
            <p:ph type="subTitle"/>
          </p:nvPr>
        </p:nvSpPr>
        <p:spPr>
          <a:xfrm>
            <a:off x="534600" y="301680"/>
            <a:ext cx="9623520" cy="5858640"/>
          </a:xfrm>
          <a:prstGeom prst="rect">
            <a:avLst/>
          </a:prstGeom>
        </p:spPr>
        <p:txBody>
          <a:bodyPr lIns="0" tIns="0" rIns="0" bIns="0" anchor="ctr"/>
          <a:lstStyle/>
          <a:p>
            <a:pPr algn="ctr"/>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38" name="PlaceHolder 2"/>
          <p:cNvSpPr>
            <a:spLocks noGrp="1"/>
          </p:cNvSpPr>
          <p:nvPr>
            <p:ph type="body"/>
          </p:nvPr>
        </p:nvSpPr>
        <p:spPr>
          <a:xfrm>
            <a:off x="53460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39" name="PlaceHolder 3"/>
          <p:cNvSpPr>
            <a:spLocks noGrp="1"/>
          </p:cNvSpPr>
          <p:nvPr>
            <p:ph type="body"/>
          </p:nvPr>
        </p:nvSpPr>
        <p:spPr>
          <a:xfrm>
            <a:off x="534600" y="40644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40" name="PlaceHolder 4"/>
          <p:cNvSpPr>
            <a:spLocks noGrp="1"/>
          </p:cNvSpPr>
          <p:nvPr>
            <p:ph type="body"/>
          </p:nvPr>
        </p:nvSpPr>
        <p:spPr>
          <a:xfrm>
            <a:off x="5465880" y="1771200"/>
            <a:ext cx="4696200" cy="438984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42" name="PlaceHolder 2"/>
          <p:cNvSpPr>
            <a:spLocks noGrp="1"/>
          </p:cNvSpPr>
          <p:nvPr>
            <p:ph type="body"/>
          </p:nvPr>
        </p:nvSpPr>
        <p:spPr>
          <a:xfrm>
            <a:off x="534600" y="1771200"/>
            <a:ext cx="4696200" cy="438984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43" name="PlaceHolder 3"/>
          <p:cNvSpPr>
            <a:spLocks noGrp="1"/>
          </p:cNvSpPr>
          <p:nvPr>
            <p:ph type="body"/>
          </p:nvPr>
        </p:nvSpPr>
        <p:spPr>
          <a:xfrm>
            <a:off x="546588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44" name="PlaceHolder 4"/>
          <p:cNvSpPr>
            <a:spLocks noGrp="1"/>
          </p:cNvSpPr>
          <p:nvPr>
            <p:ph type="body"/>
          </p:nvPr>
        </p:nvSpPr>
        <p:spPr>
          <a:xfrm>
            <a:off x="5465880" y="40644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534600" y="301680"/>
            <a:ext cx="9623520" cy="1263600"/>
          </a:xfrm>
          <a:prstGeom prst="rect">
            <a:avLst/>
          </a:prstGeom>
        </p:spPr>
        <p:txBody>
          <a:bodyPr lIns="0" tIns="0" rIns="0" bIns="0" anchor="ctr"/>
          <a:lstStyle/>
          <a:p>
            <a:pPr algn="ctr"/>
            <a:endParaRPr lang="ro-RO" sz="4400" b="0" strike="noStrike" spc="-1">
              <a:solidFill>
                <a:srgbClr val="000000"/>
              </a:solidFill>
              <a:uFill>
                <a:solidFill>
                  <a:srgbClr val="FFFFFF"/>
                </a:solidFill>
              </a:uFill>
              <a:latin typeface="Arial"/>
            </a:endParaRPr>
          </a:p>
        </p:txBody>
      </p:sp>
      <p:sp>
        <p:nvSpPr>
          <p:cNvPr id="46" name="PlaceHolder 2"/>
          <p:cNvSpPr>
            <a:spLocks noGrp="1"/>
          </p:cNvSpPr>
          <p:nvPr>
            <p:ph type="body"/>
          </p:nvPr>
        </p:nvSpPr>
        <p:spPr>
          <a:xfrm>
            <a:off x="53460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47" name="PlaceHolder 3"/>
          <p:cNvSpPr>
            <a:spLocks noGrp="1"/>
          </p:cNvSpPr>
          <p:nvPr>
            <p:ph type="body"/>
          </p:nvPr>
        </p:nvSpPr>
        <p:spPr>
          <a:xfrm>
            <a:off x="5465880" y="1771200"/>
            <a:ext cx="469620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
        <p:nvSpPr>
          <p:cNvPr id="48" name="PlaceHolder 4"/>
          <p:cNvSpPr>
            <a:spLocks noGrp="1"/>
          </p:cNvSpPr>
          <p:nvPr>
            <p:ph type="body"/>
          </p:nvPr>
        </p:nvSpPr>
        <p:spPr>
          <a:xfrm>
            <a:off x="534600" y="4064400"/>
            <a:ext cx="9623520" cy="2093760"/>
          </a:xfrm>
          <a:prstGeom prst="rect">
            <a:avLst/>
          </a:prstGeom>
        </p:spPr>
        <p:txBody>
          <a:bodyPr lIns="0" tIns="0" rIns="0" bIns="0">
            <a:normAutofit/>
          </a:bodyPr>
          <a:lstStyle/>
          <a:p>
            <a:endParaRPr lang="ro-RO"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CustomShape 1"/>
          <p:cNvSpPr/>
          <p:nvPr/>
        </p:nvSpPr>
        <p:spPr>
          <a:xfrm>
            <a:off x="0" y="2842200"/>
            <a:ext cx="81000" cy="690480"/>
          </a:xfrm>
          <a:custGeom>
            <a:avLst/>
            <a:gdLst/>
            <a:ahLst/>
            <a:cxnLst/>
            <a:rect l="l" t="t"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29" name="CustomShape 2"/>
          <p:cNvSpPr/>
          <p:nvPr/>
        </p:nvSpPr>
        <p:spPr>
          <a:xfrm>
            <a:off x="104400" y="3483720"/>
            <a:ext cx="524880" cy="2562480"/>
          </a:xfrm>
          <a:custGeom>
            <a:avLst/>
            <a:gdLst/>
            <a:ahLst/>
            <a:cxnLst/>
            <a:rect l="l" t="t"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2" name="CustomShape 3"/>
          <p:cNvSpPr/>
          <p:nvPr/>
        </p:nvSpPr>
        <p:spPr>
          <a:xfrm>
            <a:off x="655560" y="6012000"/>
            <a:ext cx="494640" cy="1566720"/>
          </a:xfrm>
          <a:custGeom>
            <a:avLst/>
            <a:gdLst/>
            <a:ahLst/>
            <a:cxnLst/>
            <a:rect l="l" t="t"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3" name="CustomShape 4"/>
          <p:cNvSpPr/>
          <p:nvPr/>
        </p:nvSpPr>
        <p:spPr>
          <a:xfrm>
            <a:off x="779760" y="7178400"/>
            <a:ext cx="138600" cy="400320"/>
          </a:xfrm>
          <a:custGeom>
            <a:avLst/>
            <a:gdLst/>
            <a:ahLst/>
            <a:cxnLst/>
            <a:rect l="l" t="t"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4" name="CustomShape 5"/>
          <p:cNvSpPr/>
          <p:nvPr/>
        </p:nvSpPr>
        <p:spPr>
          <a:xfrm>
            <a:off x="81720" y="3533400"/>
            <a:ext cx="667080" cy="3673080"/>
          </a:xfrm>
          <a:custGeom>
            <a:avLst/>
            <a:gdLst/>
            <a:ahLst/>
            <a:cxnLst/>
            <a:rect l="l" t="t"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5" name="CustomShape 6"/>
          <p:cNvSpPr/>
          <p:nvPr/>
        </p:nvSpPr>
        <p:spPr>
          <a:xfrm>
            <a:off x="18000" y="252360"/>
            <a:ext cx="85680" cy="3231000"/>
          </a:xfrm>
          <a:custGeom>
            <a:avLst/>
            <a:gdLst/>
            <a:ahLst/>
            <a:cxnLst/>
            <a:rect l="l" t="t"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6" name="CustomShape 7"/>
          <p:cNvSpPr/>
          <p:nvPr/>
        </p:nvSpPr>
        <p:spPr>
          <a:xfrm>
            <a:off x="63720" y="3249360"/>
            <a:ext cx="63000" cy="544320"/>
          </a:xfrm>
          <a:custGeom>
            <a:avLst/>
            <a:gdLst/>
            <a:ahLst/>
            <a:cxnLst/>
            <a:rect l="l" t="t"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7" name="CustomShape 8"/>
          <p:cNvSpPr/>
          <p:nvPr/>
        </p:nvSpPr>
        <p:spPr>
          <a:xfrm>
            <a:off x="625320" y="6046920"/>
            <a:ext cx="153720" cy="1130760"/>
          </a:xfrm>
          <a:custGeom>
            <a:avLst/>
            <a:gdLst/>
            <a:ahLst/>
            <a:cxnLst/>
            <a:rect l="l" t="t"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8" name="CustomShape 9"/>
          <p:cNvSpPr/>
          <p:nvPr/>
        </p:nvSpPr>
        <p:spPr>
          <a:xfrm>
            <a:off x="630000" y="1544040"/>
            <a:ext cx="1686240" cy="4467240"/>
          </a:xfrm>
          <a:custGeom>
            <a:avLst/>
            <a:gdLst/>
            <a:ahLst/>
            <a:cxnLst/>
            <a:rect l="l" t="t"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9" name="CustomShape 10"/>
          <p:cNvSpPr/>
          <p:nvPr/>
        </p:nvSpPr>
        <p:spPr>
          <a:xfrm>
            <a:off x="749520" y="7207200"/>
            <a:ext cx="131040" cy="371520"/>
          </a:xfrm>
          <a:custGeom>
            <a:avLst/>
            <a:gdLst/>
            <a:ahLst/>
            <a:cxnLst/>
            <a:rect l="l" t="t"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10" name="CustomShape 11"/>
          <p:cNvSpPr/>
          <p:nvPr/>
        </p:nvSpPr>
        <p:spPr>
          <a:xfrm>
            <a:off x="625320" y="5915160"/>
            <a:ext cx="29520" cy="244080"/>
          </a:xfrm>
          <a:custGeom>
            <a:avLst/>
            <a:gdLst/>
            <a:ahLst/>
            <a:cxnLst/>
            <a:rect l="l" t="t"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11" name="CustomShape 12"/>
          <p:cNvSpPr/>
          <p:nvPr/>
        </p:nvSpPr>
        <p:spPr>
          <a:xfrm>
            <a:off x="690480" y="6892200"/>
            <a:ext cx="192960" cy="686160"/>
          </a:xfrm>
          <a:custGeom>
            <a:avLst/>
            <a:gdLst/>
            <a:ahLst/>
            <a:cxnLst/>
            <a:rect l="l" t="t"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tyle>
          <a:lnRef idx="0">
            <a:scrgbClr r="0" g="0" b="0"/>
          </a:lnRef>
          <a:fillRef idx="0">
            <a:scrgbClr r="0" g="0" b="0"/>
          </a:fillRef>
          <a:effectRef idx="0">
            <a:scrgbClr r="0" g="0" b="0"/>
          </a:effectRef>
          <a:fontRef idx="minor"/>
        </p:style>
      </p:sp>
      <p:sp>
        <p:nvSpPr>
          <p:cNvPr id="12" name="CustomShape 13"/>
          <p:cNvSpPr/>
          <p:nvPr/>
        </p:nvSpPr>
        <p:spPr>
          <a:xfrm>
            <a:off x="23760" y="720"/>
            <a:ext cx="478080" cy="4856760"/>
          </a:xfrm>
          <a:custGeom>
            <a:avLst/>
            <a:gdLst/>
            <a:ahLst/>
            <a:cxnLst/>
            <a:rect l="l" t="t"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3" name="CustomShape 14"/>
          <p:cNvSpPr/>
          <p:nvPr/>
        </p:nvSpPr>
        <p:spPr>
          <a:xfrm>
            <a:off x="530640" y="4764240"/>
            <a:ext cx="409320" cy="1743840"/>
          </a:xfrm>
          <a:custGeom>
            <a:avLst/>
            <a:gdLst/>
            <a:ahLst/>
            <a:cxnLst/>
            <a:rect l="l" t="t"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4" name="CustomShape 15"/>
          <p:cNvSpPr/>
          <p:nvPr/>
        </p:nvSpPr>
        <p:spPr>
          <a:xfrm>
            <a:off x="972360" y="6470640"/>
            <a:ext cx="416880" cy="1092600"/>
          </a:xfrm>
          <a:custGeom>
            <a:avLst/>
            <a:gdLst/>
            <a:ahLst/>
            <a:cxnLst/>
            <a:rect l="l" t="t"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5" name="CustomShape 16"/>
          <p:cNvSpPr/>
          <p:nvPr/>
        </p:nvSpPr>
        <p:spPr>
          <a:xfrm>
            <a:off x="502920" y="4816800"/>
            <a:ext cx="533880" cy="2467080"/>
          </a:xfrm>
          <a:custGeom>
            <a:avLst/>
            <a:gdLst/>
            <a:ahLst/>
            <a:cxnLst/>
            <a:rect l="l" t="t"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6" name="CustomShape 17"/>
          <p:cNvSpPr/>
          <p:nvPr/>
        </p:nvSpPr>
        <p:spPr>
          <a:xfrm>
            <a:off x="450720" y="1422720"/>
            <a:ext cx="168120" cy="3340440"/>
          </a:xfrm>
          <a:custGeom>
            <a:avLst/>
            <a:gdLst/>
            <a:ahLst/>
            <a:cxnLst/>
            <a:rect l="l" t="t"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7" name="CustomShape 18"/>
          <p:cNvSpPr/>
          <p:nvPr/>
        </p:nvSpPr>
        <p:spPr>
          <a:xfrm>
            <a:off x="1074600" y="7253280"/>
            <a:ext cx="129240" cy="310320"/>
          </a:xfrm>
          <a:custGeom>
            <a:avLst/>
            <a:gdLst/>
            <a:ahLst/>
            <a:cxnLst/>
            <a:rect l="l" t="t"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8" name="CustomShape 19"/>
          <p:cNvSpPr/>
          <p:nvPr/>
        </p:nvSpPr>
        <p:spPr>
          <a:xfrm>
            <a:off x="484200" y="4533480"/>
            <a:ext cx="79200" cy="563760"/>
          </a:xfrm>
          <a:custGeom>
            <a:avLst/>
            <a:gdLst/>
            <a:ahLst/>
            <a:cxnLst/>
            <a:rect l="l" t="t"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19" name="CustomShape 20"/>
          <p:cNvSpPr/>
          <p:nvPr/>
        </p:nvSpPr>
        <p:spPr>
          <a:xfrm>
            <a:off x="940680" y="3472200"/>
            <a:ext cx="1365480" cy="2998080"/>
          </a:xfrm>
          <a:custGeom>
            <a:avLst/>
            <a:gdLst/>
            <a:ahLst/>
            <a:cxnLst/>
            <a:rect l="l" t="t"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20" name="CustomShape 21"/>
          <p:cNvSpPr/>
          <p:nvPr/>
        </p:nvSpPr>
        <p:spPr>
          <a:xfrm>
            <a:off x="1037520" y="7284960"/>
            <a:ext cx="116280" cy="278280"/>
          </a:xfrm>
          <a:custGeom>
            <a:avLst/>
            <a:gdLst/>
            <a:ahLst/>
            <a:cxnLst/>
            <a:rect l="l" t="t"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21" name="CustomShape 22"/>
          <p:cNvSpPr/>
          <p:nvPr/>
        </p:nvSpPr>
        <p:spPr>
          <a:xfrm>
            <a:off x="940680" y="6508800"/>
            <a:ext cx="132840" cy="743760"/>
          </a:xfrm>
          <a:custGeom>
            <a:avLst/>
            <a:gdLst/>
            <a:ahLst/>
            <a:cxnLst/>
            <a:rect l="l" t="t"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22" name="CustomShape 23"/>
          <p:cNvSpPr/>
          <p:nvPr/>
        </p:nvSpPr>
        <p:spPr>
          <a:xfrm>
            <a:off x="940680" y="6371280"/>
            <a:ext cx="36360" cy="250920"/>
          </a:xfrm>
          <a:custGeom>
            <a:avLst/>
            <a:gdLst/>
            <a:ahLst/>
            <a:cxnLst/>
            <a:rect l="l" t="t"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23" name="CustomShape 24"/>
          <p:cNvSpPr/>
          <p:nvPr/>
        </p:nvSpPr>
        <p:spPr>
          <a:xfrm>
            <a:off x="972360" y="6978240"/>
            <a:ext cx="203400" cy="585000"/>
          </a:xfrm>
          <a:custGeom>
            <a:avLst/>
            <a:gdLst/>
            <a:ahLst/>
            <a:cxnLst/>
            <a:rect l="l" t="t"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tyle>
          <a:lnRef idx="0">
            <a:scrgbClr r="0" g="0" b="0"/>
          </a:lnRef>
          <a:fillRef idx="0">
            <a:scrgbClr r="0" g="0" b="0"/>
          </a:fillRef>
          <a:effectRef idx="0">
            <a:scrgbClr r="0" g="0" b="0"/>
          </a:effectRef>
          <a:fontRef idx="minor"/>
        </p:style>
      </p:sp>
      <p:sp>
        <p:nvSpPr>
          <p:cNvPr id="24" name="CustomShape 25"/>
          <p:cNvSpPr/>
          <p:nvPr/>
        </p:nvSpPr>
        <p:spPr>
          <a:xfrm>
            <a:off x="0" y="0"/>
            <a:ext cx="213120" cy="7568640"/>
          </a:xfrm>
          <a:prstGeom prst="rect">
            <a:avLst/>
          </a:prstGeom>
          <a:solidFill>
            <a:schemeClr val="tx2"/>
          </a:solidFill>
          <a:ln>
            <a:noFill/>
          </a:ln>
          <a:effectLst>
            <a:outerShdw blurRad="38100" dist="25400" dir="5400000" rotWithShape="0">
              <a:srgbClr val="000000">
                <a:alpha val="25000"/>
              </a:srgbClr>
            </a:outerShdw>
          </a:effectLst>
        </p:spPr>
        <p:style>
          <a:lnRef idx="1">
            <a:schemeClr val="accent1"/>
          </a:lnRef>
          <a:fillRef idx="3">
            <a:schemeClr val="accent1"/>
          </a:fillRef>
          <a:effectRef idx="2">
            <a:schemeClr val="accent1"/>
          </a:effectRef>
          <a:fontRef idx="minor"/>
        </p:style>
      </p:sp>
      <p:sp>
        <p:nvSpPr>
          <p:cNvPr id="25" name="CustomShape 26"/>
          <p:cNvSpPr/>
          <p:nvPr/>
        </p:nvSpPr>
        <p:spPr>
          <a:xfrm flipV="1">
            <a:off x="0" y="784080"/>
            <a:ext cx="1587960" cy="559800"/>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tyle>
          <a:lnRef idx="0">
            <a:scrgbClr r="0" g="0" b="0"/>
          </a:lnRef>
          <a:fillRef idx="0">
            <a:scrgbClr r="0" g="0" b="0"/>
          </a:fillRef>
          <a:effectRef idx="0">
            <a:scrgbClr r="0" g="0" b="0"/>
          </a:effectRef>
          <a:fontRef idx="minor"/>
        </p:style>
      </p:sp>
      <p:sp>
        <p:nvSpPr>
          <p:cNvPr id="26" name="PlaceHolder 27"/>
          <p:cNvSpPr>
            <a:spLocks noGrp="1"/>
          </p:cNvSpPr>
          <p:nvPr>
            <p:ph type="title"/>
          </p:nvPr>
        </p:nvSpPr>
        <p:spPr>
          <a:xfrm>
            <a:off x="534600" y="301680"/>
            <a:ext cx="9623520" cy="1263600"/>
          </a:xfrm>
          <a:prstGeom prst="rect">
            <a:avLst/>
          </a:prstGeom>
        </p:spPr>
        <p:txBody>
          <a:bodyPr lIns="0" tIns="0" rIns="0" bIns="0" anchor="ctr"/>
          <a:lstStyle/>
          <a:p>
            <a:pPr algn="ctr"/>
            <a:r>
              <a:rPr lang="ro-RO" sz="4400" b="0" strike="noStrike" spc="-1">
                <a:solidFill>
                  <a:srgbClr val="000000"/>
                </a:solidFill>
                <a:uFill>
                  <a:solidFill>
                    <a:srgbClr val="FFFFFF"/>
                  </a:solidFill>
                </a:uFill>
                <a:latin typeface="Arial"/>
              </a:rPr>
              <a:t>Apasă pentru editare format text titlu</a:t>
            </a:r>
          </a:p>
        </p:txBody>
      </p:sp>
      <p:sp>
        <p:nvSpPr>
          <p:cNvPr id="27" name="PlaceHolder 28"/>
          <p:cNvSpPr>
            <a:spLocks noGrp="1"/>
          </p:cNvSpPr>
          <p:nvPr>
            <p:ph type="body"/>
          </p:nvPr>
        </p:nvSpPr>
        <p:spPr>
          <a:xfrm>
            <a:off x="534600" y="1771200"/>
            <a:ext cx="9623520" cy="438984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ro-RO" sz="3200" b="0" strike="noStrike" spc="-1">
                <a:solidFill>
                  <a:srgbClr val="000000"/>
                </a:solidFill>
                <a:uFill>
                  <a:solidFill>
                    <a:srgbClr val="FFFFFF"/>
                  </a:solidFill>
                </a:uFill>
                <a:latin typeface="Arial"/>
              </a:rPr>
              <a:t>Apasă pentru editare format text contur</a:t>
            </a:r>
          </a:p>
          <a:p>
            <a:pPr marL="864000" lvl="1" indent="-324000">
              <a:spcBef>
                <a:spcPts val="1134"/>
              </a:spcBef>
              <a:buClr>
                <a:srgbClr val="000000"/>
              </a:buClr>
              <a:buSzPct val="75000"/>
              <a:buFont typeface="Symbol" charset="2"/>
              <a:buChar char=""/>
            </a:pPr>
            <a:r>
              <a:rPr lang="ro-RO" sz="2800" b="0" strike="noStrike" spc="-1">
                <a:solidFill>
                  <a:srgbClr val="000000"/>
                </a:solidFill>
                <a:uFill>
                  <a:solidFill>
                    <a:srgbClr val="FFFFFF"/>
                  </a:solidFill>
                </a:uFill>
                <a:latin typeface="Arial"/>
              </a:rPr>
              <a:t>Al doilea nivel de schițare</a:t>
            </a:r>
          </a:p>
          <a:p>
            <a:pPr marL="1296000" lvl="2" indent="-288000">
              <a:spcBef>
                <a:spcPts val="850"/>
              </a:spcBef>
              <a:buClr>
                <a:srgbClr val="000000"/>
              </a:buClr>
              <a:buSzPct val="45000"/>
              <a:buFont typeface="Wingdings" charset="2"/>
              <a:buChar char=""/>
            </a:pPr>
            <a:r>
              <a:rPr lang="ro-RO" sz="2400" b="0" strike="noStrike" spc="-1">
                <a:solidFill>
                  <a:srgbClr val="000000"/>
                </a:solidFill>
                <a:uFill>
                  <a:solidFill>
                    <a:srgbClr val="FFFFFF"/>
                  </a:solidFill>
                </a:uFill>
                <a:latin typeface="Arial"/>
              </a:rPr>
              <a:t>Al treilea nivel de schițare</a:t>
            </a:r>
          </a:p>
          <a:p>
            <a:pPr marL="1728000" lvl="3" indent="-216000">
              <a:spcBef>
                <a:spcPts val="567"/>
              </a:spcBef>
              <a:buClr>
                <a:srgbClr val="000000"/>
              </a:buClr>
              <a:buSzPct val="75000"/>
              <a:buFont typeface="Symbol" charset="2"/>
              <a:buChar char=""/>
            </a:pPr>
            <a:r>
              <a:rPr lang="ro-RO" sz="2000" b="0" strike="noStrike" spc="-1">
                <a:solidFill>
                  <a:srgbClr val="000000"/>
                </a:solidFill>
                <a:uFill>
                  <a:solidFill>
                    <a:srgbClr val="FFFFFF"/>
                  </a:solidFill>
                </a:uFill>
                <a:latin typeface="Arial"/>
              </a:rPr>
              <a:t>Al patrules nivel de schițare</a:t>
            </a:r>
          </a:p>
          <a:p>
            <a:pPr marL="2160000" lvl="4" indent="-216000">
              <a:spcBef>
                <a:spcPts val="283"/>
              </a:spcBef>
              <a:buClr>
                <a:srgbClr val="000000"/>
              </a:buClr>
              <a:buSzPct val="45000"/>
              <a:buFont typeface="Wingdings" charset="2"/>
              <a:buChar char=""/>
            </a:pPr>
            <a:r>
              <a:rPr lang="ro-RO" sz="2000" b="0" strike="noStrike" spc="-1">
                <a:solidFill>
                  <a:srgbClr val="000000"/>
                </a:solidFill>
                <a:uFill>
                  <a:solidFill>
                    <a:srgbClr val="FFFFFF"/>
                  </a:solidFill>
                </a:uFill>
                <a:latin typeface="Arial"/>
              </a:rPr>
              <a:t>Al cincilea nivel de schițare</a:t>
            </a:r>
          </a:p>
          <a:p>
            <a:pPr marL="2592000" lvl="5" indent="-216000">
              <a:spcBef>
                <a:spcPts val="283"/>
              </a:spcBef>
              <a:buClr>
                <a:srgbClr val="000000"/>
              </a:buClr>
              <a:buSzPct val="45000"/>
              <a:buFont typeface="Wingdings" charset="2"/>
              <a:buChar char=""/>
            </a:pPr>
            <a:r>
              <a:rPr lang="ro-RO" sz="2000" b="0" strike="noStrike" spc="-1">
                <a:solidFill>
                  <a:srgbClr val="000000"/>
                </a:solidFill>
                <a:uFill>
                  <a:solidFill>
                    <a:srgbClr val="FFFFFF"/>
                  </a:solidFill>
                </a:uFill>
                <a:latin typeface="Arial"/>
              </a:rPr>
              <a:t>Al șaselea nivel de schițare</a:t>
            </a:r>
          </a:p>
          <a:p>
            <a:pPr marL="3024000" lvl="6" indent="-216000">
              <a:spcBef>
                <a:spcPts val="283"/>
              </a:spcBef>
              <a:buClr>
                <a:srgbClr val="000000"/>
              </a:buClr>
              <a:buSzPct val="45000"/>
              <a:buFont typeface="Wingdings" charset="2"/>
              <a:buChar char=""/>
            </a:pPr>
            <a:r>
              <a:rPr lang="ro-RO" sz="2000" b="0" strike="noStrike" spc="-1">
                <a:solidFill>
                  <a:srgbClr val="000000"/>
                </a:solidFill>
                <a:uFill>
                  <a:solidFill>
                    <a:srgbClr val="FFFFFF"/>
                  </a:solidFill>
                </a:uFill>
                <a:latin typeface="Arial"/>
              </a:rPr>
              <a:t>Al șaptelea nivel de schițare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CustomShape 1"/>
          <p:cNvSpPr/>
          <p:nvPr/>
        </p:nvSpPr>
        <p:spPr>
          <a:xfrm>
            <a:off x="1353240" y="2307960"/>
            <a:ext cx="10850760" cy="25344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939"/>
              </a:lnSpc>
              <a:spcBef>
                <a:spcPts val="96"/>
              </a:spcBef>
            </a:pPr>
            <a:r>
              <a:rPr lang="ro-RO" sz="2400" b="1" strike="noStrike" spc="-1">
                <a:solidFill>
                  <a:srgbClr val="000000"/>
                </a:solidFill>
                <a:uFill>
                  <a:solidFill>
                    <a:srgbClr val="FFFFFF"/>
                  </a:solidFill>
                </a:uFill>
                <a:latin typeface="Times New Roman"/>
                <a:ea typeface="DejaVu Sans"/>
              </a:rPr>
              <a:t>EXPERIEN</a:t>
            </a:r>
            <a:r>
              <a:rPr lang="ro-RO" sz="2400" b="1" strike="noStrike" spc="-134">
                <a:solidFill>
                  <a:srgbClr val="000000"/>
                </a:solidFill>
                <a:uFill>
                  <a:solidFill>
                    <a:srgbClr val="FFFFFF"/>
                  </a:solidFill>
                </a:uFill>
                <a:latin typeface="Times New Roman"/>
                <a:ea typeface="DejaVu Sans"/>
              </a:rPr>
              <a:t>Ț</a:t>
            </a:r>
            <a:r>
              <a:rPr lang="ro-RO" sz="2400" b="1" strike="noStrike" spc="-1">
                <a:solidFill>
                  <a:srgbClr val="000000"/>
                </a:solidFill>
                <a:uFill>
                  <a:solidFill>
                    <a:srgbClr val="FFFFFF"/>
                  </a:solidFill>
                </a:uFill>
                <a:latin typeface="Times New Roman"/>
                <a:ea typeface="DejaVu Sans"/>
              </a:rPr>
              <a:t>A</a:t>
            </a:r>
            <a:r>
              <a:rPr lang="ro-RO" sz="2400" b="1" strike="noStrike" spc="-148">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ORGANIZĂRII</a:t>
            </a:r>
            <a:r>
              <a:rPr lang="ro-RO" sz="2400" b="1" strike="noStrike" spc="-26">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CICLULUI</a:t>
            </a:r>
            <a:r>
              <a:rPr lang="ro-RO" sz="2400" b="1" strike="noStrike" spc="-21">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I </a:t>
            </a:r>
            <a:r>
              <a:rPr lang="ro-RO" sz="2400" b="1" strike="noStrike" spc="-9">
                <a:solidFill>
                  <a:srgbClr val="000000"/>
                </a:solidFill>
                <a:uFill>
                  <a:solidFill>
                    <a:srgbClr val="FFFFFF"/>
                  </a:solidFill>
                </a:uFill>
                <a:latin typeface="Times New Roman"/>
                <a:ea typeface="DejaVu Sans"/>
              </a:rPr>
              <a:t>D</a:t>
            </a:r>
            <a:r>
              <a:rPr lang="ro-RO" sz="2400" b="1" strike="noStrike" spc="-1">
                <a:solidFill>
                  <a:srgbClr val="000000"/>
                </a:solidFill>
                <a:uFill>
                  <a:solidFill>
                    <a:srgbClr val="FFFFFF"/>
                  </a:solidFill>
                </a:uFill>
                <a:latin typeface="Times New Roman"/>
                <a:ea typeface="DejaVu Sans"/>
              </a:rPr>
              <a:t>E</a:t>
            </a:r>
            <a:r>
              <a:rPr lang="ro-RO" sz="2400" b="1" strike="noStrike" spc="-92">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ACREDI</a:t>
            </a:r>
            <a:r>
              <a:rPr lang="ro-RO" sz="2400" b="1" strike="noStrike" spc="-134">
                <a:solidFill>
                  <a:srgbClr val="000000"/>
                </a:solidFill>
                <a:uFill>
                  <a:solidFill>
                    <a:srgbClr val="FFFFFF"/>
                  </a:solidFill>
                </a:uFill>
                <a:latin typeface="Times New Roman"/>
                <a:ea typeface="DejaVu Sans"/>
              </a:rPr>
              <a:t>T</a:t>
            </a:r>
            <a:r>
              <a:rPr lang="ro-RO" sz="2400" b="1" strike="noStrike" spc="-1">
                <a:solidFill>
                  <a:srgbClr val="000000"/>
                </a:solidFill>
                <a:uFill>
                  <a:solidFill>
                    <a:srgbClr val="FFFFFF"/>
                  </a:solidFill>
                </a:uFill>
                <a:latin typeface="Times New Roman"/>
                <a:ea typeface="DejaVu Sans"/>
              </a:rPr>
              <a:t>A</a:t>
            </a:r>
            <a:r>
              <a:rPr lang="ro-RO" sz="2400" b="1" strike="noStrike" spc="-4">
                <a:solidFill>
                  <a:srgbClr val="000000"/>
                </a:solidFill>
                <a:uFill>
                  <a:solidFill>
                    <a:srgbClr val="FFFFFF"/>
                  </a:solidFill>
                </a:uFill>
                <a:latin typeface="Times New Roman"/>
                <a:ea typeface="DejaVu Sans"/>
              </a:rPr>
              <a:t>R</a:t>
            </a:r>
            <a:r>
              <a:rPr lang="ro-RO" sz="2400" b="1" strike="noStrike" spc="-1">
                <a:solidFill>
                  <a:srgbClr val="000000"/>
                </a:solidFill>
                <a:uFill>
                  <a:solidFill>
                    <a:srgbClr val="FFFFFF"/>
                  </a:solidFill>
                </a:uFill>
                <a:latin typeface="Times New Roman"/>
                <a:ea typeface="DejaVu Sans"/>
              </a:rPr>
              <a:t>E</a:t>
            </a:r>
            <a:endParaRPr lang="ro-RO" sz="2400" b="0" strike="noStrike" spc="-1">
              <a:solidFill>
                <a:srgbClr val="000000"/>
              </a:solidFill>
              <a:uFill>
                <a:solidFill>
                  <a:srgbClr val="FFFFFF"/>
                </a:solidFill>
              </a:uFill>
              <a:latin typeface="Arial"/>
            </a:endParaRPr>
          </a:p>
        </p:txBody>
      </p:sp>
      <p:sp>
        <p:nvSpPr>
          <p:cNvPr id="70" name="CustomShape 2"/>
          <p:cNvSpPr/>
          <p:nvPr/>
        </p:nvSpPr>
        <p:spPr>
          <a:xfrm>
            <a:off x="4301280" y="2746080"/>
            <a:ext cx="223920" cy="253440"/>
          </a:xfrm>
          <a:prstGeom prst="rect">
            <a:avLst/>
          </a:prstGeom>
          <a:noFill/>
          <a:ln>
            <a:noFill/>
          </a:ln>
        </p:spPr>
        <p:style>
          <a:lnRef idx="0">
            <a:scrgbClr r="0" g="0" b="0"/>
          </a:lnRef>
          <a:fillRef idx="0">
            <a:scrgbClr r="0" g="0" b="0"/>
          </a:fillRef>
          <a:effectRef idx="0">
            <a:scrgbClr r="0" g="0" b="0"/>
          </a:effectRef>
          <a:fontRef idx="minor"/>
        </p:style>
      </p:sp>
      <p:sp>
        <p:nvSpPr>
          <p:cNvPr id="71" name="CustomShape 3"/>
          <p:cNvSpPr/>
          <p:nvPr/>
        </p:nvSpPr>
        <p:spPr>
          <a:xfrm>
            <a:off x="1003320" y="2873160"/>
            <a:ext cx="9195480" cy="25344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gn="ctr">
              <a:lnSpc>
                <a:spcPts val="1939"/>
              </a:lnSpc>
              <a:spcBef>
                <a:spcPts val="96"/>
              </a:spcBef>
            </a:pPr>
            <a:r>
              <a:rPr lang="ro-RO" sz="2400" b="1" strike="noStrike" spc="-1">
                <a:solidFill>
                  <a:srgbClr val="000000"/>
                </a:solidFill>
                <a:uFill>
                  <a:solidFill>
                    <a:srgbClr val="FFFFFF"/>
                  </a:solidFill>
                </a:uFill>
                <a:latin typeface="Times New Roman"/>
                <a:ea typeface="DejaVu Sans"/>
              </a:rPr>
              <a:t>ȘI A MONI</a:t>
            </a:r>
            <a:r>
              <a:rPr lang="ro-RO" sz="2400" b="1" strike="noStrike" spc="-24">
                <a:solidFill>
                  <a:srgbClr val="000000"/>
                </a:solidFill>
                <a:uFill>
                  <a:solidFill>
                    <a:srgbClr val="FFFFFF"/>
                  </a:solidFill>
                </a:uFill>
                <a:latin typeface="Times New Roman"/>
                <a:ea typeface="DejaVu Sans"/>
              </a:rPr>
              <a:t>T</a:t>
            </a:r>
            <a:r>
              <a:rPr lang="ro-RO" sz="2400" b="1" strike="noStrike" spc="-1">
                <a:solidFill>
                  <a:srgbClr val="000000"/>
                </a:solidFill>
                <a:uFill>
                  <a:solidFill>
                    <a:srgbClr val="FFFFFF"/>
                  </a:solidFill>
                </a:uFill>
                <a:latin typeface="Times New Roman"/>
                <a:ea typeface="DejaVu Sans"/>
              </a:rPr>
              <a:t>ORIZĂRII POS</a:t>
            </a:r>
            <a:r>
              <a:rPr lang="ro-RO" sz="2400" b="1" strike="noStrike" spc="-134">
                <a:solidFill>
                  <a:srgbClr val="000000"/>
                </a:solidFill>
                <a:uFill>
                  <a:solidFill>
                    <a:srgbClr val="FFFFFF"/>
                  </a:solidFill>
                </a:uFill>
                <a:latin typeface="Times New Roman"/>
                <a:ea typeface="DejaVu Sans"/>
              </a:rPr>
              <a:t>T - </a:t>
            </a:r>
            <a:r>
              <a:rPr lang="ro-RO" sz="2400" b="1" strike="noStrike" spc="-1">
                <a:solidFill>
                  <a:srgbClr val="000000"/>
                </a:solidFill>
                <a:uFill>
                  <a:solidFill>
                    <a:srgbClr val="FFFFFF"/>
                  </a:solidFill>
                </a:uFill>
                <a:latin typeface="Times New Roman"/>
                <a:ea typeface="DejaVu Sans"/>
              </a:rPr>
              <a:t>ACREDI</a:t>
            </a:r>
            <a:r>
              <a:rPr lang="ro-RO" sz="2400" b="1" strike="noStrike" spc="-134">
                <a:solidFill>
                  <a:srgbClr val="000000"/>
                </a:solidFill>
                <a:uFill>
                  <a:solidFill>
                    <a:srgbClr val="FFFFFF"/>
                  </a:solidFill>
                </a:uFill>
                <a:latin typeface="Times New Roman"/>
                <a:ea typeface="DejaVu Sans"/>
              </a:rPr>
              <a:t>T</a:t>
            </a:r>
            <a:r>
              <a:rPr lang="ro-RO" sz="2400" b="1" strike="noStrike" spc="-1">
                <a:solidFill>
                  <a:srgbClr val="000000"/>
                </a:solidFill>
                <a:uFill>
                  <a:solidFill>
                    <a:srgbClr val="FFFFFF"/>
                  </a:solidFill>
                </a:uFill>
                <a:latin typeface="Times New Roman"/>
                <a:ea typeface="DejaVu Sans"/>
              </a:rPr>
              <a:t>ARE</a:t>
            </a:r>
            <a:endParaRPr lang="ro-RO" sz="2400" b="0" strike="noStrike" spc="-1">
              <a:solidFill>
                <a:srgbClr val="000000"/>
              </a:solidFill>
              <a:uFill>
                <a:solidFill>
                  <a:srgbClr val="FFFFFF"/>
                </a:solidFill>
              </a:uFill>
              <a:latin typeface="Arial"/>
            </a:endParaRPr>
          </a:p>
        </p:txBody>
      </p:sp>
      <p:sp>
        <p:nvSpPr>
          <p:cNvPr id="72" name="CustomShape 4"/>
          <p:cNvSpPr/>
          <p:nvPr/>
        </p:nvSpPr>
        <p:spPr>
          <a:xfrm>
            <a:off x="1353240" y="6299280"/>
            <a:ext cx="4602240" cy="35244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324"/>
              </a:lnSpc>
              <a:spcBef>
                <a:spcPts val="65"/>
              </a:spcBef>
            </a:pPr>
            <a:r>
              <a:rPr lang="ro-RO" sz="1400" b="1" strike="noStrike" spc="-1">
                <a:solidFill>
                  <a:srgbClr val="000000"/>
                </a:solidFill>
                <a:uFill>
                  <a:solidFill>
                    <a:srgbClr val="FFFFFF"/>
                  </a:solidFill>
                </a:uFill>
                <a:latin typeface="Times New Roman"/>
                <a:ea typeface="DejaVu Sans"/>
              </a:rPr>
              <a:t>Monica  </a:t>
            </a:r>
            <a:r>
              <a:rPr lang="ro-RO" sz="1400" b="1" strike="noStrike" spc="41">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ȘC</a:t>
            </a:r>
            <a:r>
              <a:rPr lang="ro-RO" sz="1400" b="1" strike="noStrike" spc="4">
                <a:solidFill>
                  <a:srgbClr val="000000"/>
                </a:solidFill>
                <a:uFill>
                  <a:solidFill>
                    <a:srgbClr val="FFFFFF"/>
                  </a:solidFill>
                </a:uFill>
                <a:latin typeface="Times New Roman"/>
                <a:ea typeface="DejaVu Sans"/>
              </a:rPr>
              <a:t>H</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OPU</a:t>
            </a:r>
            <a:endParaRPr lang="ro-RO" sz="1400" b="0" strike="noStrike" spc="-1">
              <a:solidFill>
                <a:srgbClr val="000000"/>
              </a:solidFill>
              <a:uFill>
                <a:solidFill>
                  <a:srgbClr val="FFFFFF"/>
                </a:solidFill>
              </a:uFill>
              <a:latin typeface="Arial"/>
            </a:endParaRPr>
          </a:p>
          <a:p>
            <a:pPr marL="12600">
              <a:lnSpc>
                <a:spcPct val="95000"/>
              </a:lnSpc>
            </a:pPr>
            <a:r>
              <a:rPr lang="ro-RO" sz="1400" b="1" strike="noStrike" spc="-1">
                <a:solidFill>
                  <a:srgbClr val="000000"/>
                </a:solidFill>
                <a:uFill>
                  <a:solidFill>
                    <a:srgbClr val="FFFFFF"/>
                  </a:solidFill>
                </a:uFill>
                <a:latin typeface="Times New Roman"/>
                <a:ea typeface="DejaVu Sans"/>
              </a:rPr>
              <a:t>Asistent</a:t>
            </a:r>
            <a:r>
              <a:rPr lang="ro-RO" sz="1400" b="1" strike="noStrike" spc="-12">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Șef</a:t>
            </a:r>
            <a:r>
              <a:rPr lang="ro-RO" sz="1400" b="1" strike="noStrike" spc="-4">
                <a:solidFill>
                  <a:srgbClr val="000000"/>
                </a:solidFill>
                <a:uFill>
                  <a:solidFill>
                    <a:srgbClr val="FFFFFF"/>
                  </a:solidFill>
                </a:uFill>
                <a:latin typeface="Times New Roman"/>
                <a:ea typeface="DejaVu Sans"/>
              </a:rPr>
              <a:t>  -  </a:t>
            </a:r>
            <a:r>
              <a:rPr lang="ro-RO" sz="1400" b="1" strike="noStrike" spc="-1">
                <a:solidFill>
                  <a:srgbClr val="000000"/>
                </a:solidFill>
                <a:uFill>
                  <a:solidFill>
                    <a:srgbClr val="FFFFFF"/>
                  </a:solidFill>
                </a:uFill>
                <a:latin typeface="Times New Roman"/>
                <a:ea typeface="DejaVu Sans"/>
              </a:rPr>
              <a:t>SEC</a:t>
            </a:r>
            <a:r>
              <a:rPr lang="ro-RO" sz="1400" b="1" strike="noStrike" spc="4">
                <a:solidFill>
                  <a:srgbClr val="000000"/>
                </a:solidFill>
                <a:uFill>
                  <a:solidFill>
                    <a:srgbClr val="FFFFFF"/>
                  </a:solidFill>
                </a:uFill>
                <a:latin typeface="Times New Roman"/>
                <a:ea typeface="DejaVu Sans"/>
              </a:rPr>
              <a:t>Ț</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A</a:t>
            </a:r>
            <a:r>
              <a:rPr lang="ro-RO" sz="1400" b="1" strike="noStrike" spc="-89">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C</a:t>
            </a:r>
            <a:r>
              <a:rPr lang="ro-RO" sz="1400" b="1" strike="noStrike" spc="4">
                <a:solidFill>
                  <a:srgbClr val="000000"/>
                </a:solidFill>
                <a:uFill>
                  <a:solidFill>
                    <a:srgbClr val="FFFFFF"/>
                  </a:solidFill>
                </a:uFill>
                <a:latin typeface="Times New Roman"/>
                <a:ea typeface="DejaVu Sans"/>
              </a:rPr>
              <a:t>H</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RUR</a:t>
            </a:r>
            <a:r>
              <a:rPr lang="ro-RO" sz="1400" b="1" strike="noStrike" spc="4">
                <a:solidFill>
                  <a:srgbClr val="000000"/>
                </a:solidFill>
                <a:uFill>
                  <a:solidFill>
                    <a:srgbClr val="FFFFFF"/>
                  </a:solidFill>
                </a:uFill>
                <a:latin typeface="Times New Roman"/>
                <a:ea typeface="DejaVu Sans"/>
              </a:rPr>
              <a:t>G</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E</a:t>
            </a:r>
            <a:r>
              <a:rPr lang="ro-RO" sz="1400" b="1" strike="noStrike" spc="-18">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GENER</a:t>
            </a:r>
            <a:r>
              <a:rPr lang="ro-RO" sz="1400" b="1" strike="noStrike" spc="4">
                <a:solidFill>
                  <a:srgbClr val="000000"/>
                </a:solidFill>
                <a:uFill>
                  <a:solidFill>
                    <a:srgbClr val="FFFFFF"/>
                  </a:solidFill>
                </a:uFill>
                <a:latin typeface="Times New Roman"/>
                <a:ea typeface="DejaVu Sans"/>
              </a:rPr>
              <a:t>A</a:t>
            </a:r>
            <a:r>
              <a:rPr lang="ro-RO" sz="1400" b="1" strike="noStrike" spc="-4">
                <a:solidFill>
                  <a:srgbClr val="000000"/>
                </a:solidFill>
                <a:uFill>
                  <a:solidFill>
                    <a:srgbClr val="FFFFFF"/>
                  </a:solidFill>
                </a:uFill>
                <a:latin typeface="Times New Roman"/>
                <a:ea typeface="DejaVu Sans"/>
              </a:rPr>
              <a:t>L</a:t>
            </a:r>
            <a:r>
              <a:rPr lang="ro-RO" sz="1400" b="1" strike="noStrike" spc="-1">
                <a:solidFill>
                  <a:srgbClr val="000000"/>
                </a:solidFill>
                <a:uFill>
                  <a:solidFill>
                    <a:srgbClr val="FFFFFF"/>
                  </a:solidFill>
                </a:uFill>
                <a:latin typeface="Times New Roman"/>
                <a:ea typeface="DejaVu Sans"/>
              </a:rPr>
              <a:t>Ă</a:t>
            </a:r>
            <a:endParaRPr lang="ro-RO" sz="1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CustomShape 1"/>
          <p:cNvSpPr/>
          <p:nvPr/>
        </p:nvSpPr>
        <p:spPr>
          <a:xfrm>
            <a:off x="1263240" y="6146640"/>
            <a:ext cx="9371880" cy="99000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gn="ctr">
              <a:lnSpc>
                <a:spcPts val="1324"/>
              </a:lnSpc>
              <a:spcBef>
                <a:spcPts val="65"/>
              </a:spcBef>
            </a:pPr>
            <a:r>
              <a:rPr lang="ro-RO" sz="1400" b="1" strike="noStrike" spc="-1">
                <a:solidFill>
                  <a:srgbClr val="000000"/>
                </a:solidFill>
                <a:uFill>
                  <a:solidFill>
                    <a:srgbClr val="FFFFFF"/>
                  </a:solidFill>
                </a:uFill>
                <a:latin typeface="Times New Roman"/>
                <a:ea typeface="DejaVu Sans"/>
              </a:rPr>
              <a:t>EXPE</a:t>
            </a:r>
            <a:r>
              <a:rPr lang="ro-RO" sz="1400" b="1" strike="noStrike" spc="9">
                <a:solidFill>
                  <a:srgbClr val="000000"/>
                </a:solidFill>
                <a:uFill>
                  <a:solidFill>
                    <a:srgbClr val="FFFFFF"/>
                  </a:solidFill>
                </a:uFill>
                <a:latin typeface="Times New Roman"/>
                <a:ea typeface="DejaVu Sans"/>
              </a:rPr>
              <a:t>R</a:t>
            </a:r>
            <a:r>
              <a:rPr lang="ro-RO" sz="1400" b="1" strike="noStrike" spc="-21">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EN</a:t>
            </a:r>
            <a:r>
              <a:rPr lang="ro-RO" sz="1400" b="1" strike="noStrike" spc="-80">
                <a:solidFill>
                  <a:srgbClr val="000000"/>
                </a:solidFill>
                <a:uFill>
                  <a:solidFill>
                    <a:srgbClr val="FFFFFF"/>
                  </a:solidFill>
                </a:uFill>
                <a:latin typeface="Times New Roman"/>
                <a:ea typeface="DejaVu Sans"/>
              </a:rPr>
              <a:t>Ț</a:t>
            </a:r>
            <a:r>
              <a:rPr lang="ro-RO" sz="1400" b="1" strike="noStrike" spc="-1">
                <a:solidFill>
                  <a:srgbClr val="000000"/>
                </a:solidFill>
                <a:uFill>
                  <a:solidFill>
                    <a:srgbClr val="FFFFFF"/>
                  </a:solidFill>
                </a:uFill>
                <a:latin typeface="Times New Roman"/>
                <a:ea typeface="DejaVu Sans"/>
              </a:rPr>
              <a:t>A</a:t>
            </a:r>
            <a:r>
              <a:rPr lang="ro-RO" sz="1400" b="1" strike="noStrike" spc="-89">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M</a:t>
            </a:r>
            <a:r>
              <a:rPr lang="ro-RO" sz="1400" b="1" strike="noStrike" spc="4">
                <a:solidFill>
                  <a:srgbClr val="000000"/>
                </a:solidFill>
                <a:uFill>
                  <a:solidFill>
                    <a:srgbClr val="FFFFFF"/>
                  </a:solidFill>
                </a:uFill>
                <a:latin typeface="Times New Roman"/>
                <a:ea typeface="DejaVu Sans"/>
              </a:rPr>
              <a:t>E</a:t>
            </a:r>
            <a:r>
              <a:rPr lang="ro-RO" sz="1400" b="1" strike="noStrike" spc="-1">
                <a:solidFill>
                  <a:srgbClr val="000000"/>
                </a:solidFill>
                <a:uFill>
                  <a:solidFill>
                    <a:srgbClr val="FFFFFF"/>
                  </a:solidFill>
                </a:uFill>
                <a:latin typeface="Times New Roman"/>
                <a:ea typeface="DejaVu Sans"/>
              </a:rPr>
              <a:t>A</a:t>
            </a:r>
            <a:r>
              <a:rPr lang="ro-RO" sz="1400" b="1" strike="noStrike" spc="-126">
                <a:solidFill>
                  <a:srgbClr val="000000"/>
                </a:solidFill>
                <a:uFill>
                  <a:solidFill>
                    <a:srgbClr val="FFFFFF"/>
                  </a:solidFill>
                </a:uFill>
                <a:latin typeface="Times New Roman"/>
                <a:ea typeface="DejaVu Sans"/>
              </a:rPr>
              <a:t>  ÎN  ACEST  DOMENIU  </a:t>
            </a:r>
            <a:r>
              <a:rPr lang="ro-RO" sz="1400" b="1" strike="noStrike" spc="-1">
                <a:solidFill>
                  <a:srgbClr val="000000"/>
                </a:solidFill>
                <a:uFill>
                  <a:solidFill>
                    <a:srgbClr val="FFFFFF"/>
                  </a:solidFill>
                </a:uFill>
                <a:latin typeface="Times New Roman"/>
                <a:ea typeface="DejaVu Sans"/>
              </a:rPr>
              <a:t>A</a:t>
            </a:r>
            <a:r>
              <a:rPr lang="ro-RO" sz="1400" b="1" strike="noStrike" spc="-63">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ÎNCEPUT</a:t>
            </a:r>
            <a:r>
              <a:rPr lang="ro-RO" sz="1400" b="1" strike="noStrike" spc="-41">
                <a:solidFill>
                  <a:srgbClr val="000000"/>
                </a:solidFill>
                <a:uFill>
                  <a:solidFill>
                    <a:srgbClr val="FFFFFF"/>
                  </a:solidFill>
                </a:uFill>
                <a:latin typeface="Times New Roman"/>
                <a:ea typeface="DejaVu Sans"/>
              </a:rPr>
              <a:t> ODATĂ </a:t>
            </a:r>
            <a:r>
              <a:rPr lang="ro-RO" sz="1400" b="1" strike="noStrike" spc="-1">
                <a:solidFill>
                  <a:srgbClr val="000000"/>
                </a:solidFill>
                <a:uFill>
                  <a:solidFill>
                    <a:srgbClr val="FFFFFF"/>
                  </a:solidFill>
                </a:uFill>
                <a:latin typeface="Times New Roman"/>
                <a:ea typeface="DejaVu Sans"/>
              </a:rPr>
              <a:t>CU</a:t>
            </a:r>
            <a:r>
              <a:rPr lang="ro-RO" sz="1400" b="1" strike="noStrike" spc="-4">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NU</a:t>
            </a:r>
            <a:r>
              <a:rPr lang="ro-RO" sz="1400" b="1" strike="noStrike" spc="9">
                <a:solidFill>
                  <a:srgbClr val="000000"/>
                </a:solidFill>
                <a:uFill>
                  <a:solidFill>
                    <a:srgbClr val="FFFFFF"/>
                  </a:solidFill>
                </a:uFill>
                <a:latin typeface="Times New Roman"/>
                <a:ea typeface="DejaVu Sans"/>
              </a:rPr>
              <a:t>M</a:t>
            </a:r>
            <a:r>
              <a:rPr lang="ro-RO" sz="1400" b="1" strike="noStrike" spc="-21">
                <a:solidFill>
                  <a:srgbClr val="000000"/>
                </a:solidFill>
                <a:uFill>
                  <a:solidFill>
                    <a:srgbClr val="FFFFFF"/>
                  </a:solidFill>
                </a:uFill>
                <a:latin typeface="Times New Roman"/>
                <a:ea typeface="DejaVu Sans"/>
              </a:rPr>
              <a:t>I</a:t>
            </a:r>
            <a:r>
              <a:rPr lang="ro-RO" sz="1400" b="1" strike="noStrike" spc="9">
                <a:solidFill>
                  <a:srgbClr val="000000"/>
                </a:solidFill>
                <a:uFill>
                  <a:solidFill>
                    <a:srgbClr val="FFFFFF"/>
                  </a:solidFill>
                </a:uFill>
                <a:latin typeface="Times New Roman"/>
                <a:ea typeface="DejaVu Sans"/>
              </a:rPr>
              <a:t>R</a:t>
            </a:r>
            <a:r>
              <a:rPr lang="ro-RO" sz="1400" b="1" strike="noStrike" spc="4">
                <a:solidFill>
                  <a:srgbClr val="000000"/>
                </a:solidFill>
                <a:uFill>
                  <a:solidFill>
                    <a:srgbClr val="FFFFFF"/>
                  </a:solidFill>
                </a:uFill>
                <a:latin typeface="Times New Roman"/>
                <a:ea typeface="DejaVu Sans"/>
              </a:rPr>
              <a:t>E</a:t>
            </a:r>
            <a:r>
              <a:rPr lang="ro-RO" sz="1400" b="1" strike="noStrike" spc="-1">
                <a:solidFill>
                  <a:srgbClr val="000000"/>
                </a:solidFill>
                <a:uFill>
                  <a:solidFill>
                    <a:srgbClr val="FFFFFF"/>
                  </a:solidFill>
                </a:uFill>
                <a:latin typeface="Times New Roman"/>
                <a:ea typeface="DejaVu Sans"/>
              </a:rPr>
              <a:t>A PRIN DECIZIE </a:t>
            </a:r>
            <a:r>
              <a:rPr lang="ro-RO" sz="1400" b="1" strike="noStrike" spc="-111">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CA</a:t>
            </a:r>
            <a:r>
              <a:rPr lang="ro-RO" sz="1400" b="1" strike="noStrike" spc="-126">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A</a:t>
            </a:r>
            <a:r>
              <a:rPr lang="ro-RO" sz="1400" b="1" strike="noStrike" spc="9">
                <a:solidFill>
                  <a:srgbClr val="000000"/>
                </a:solidFill>
                <a:uFill>
                  <a:solidFill>
                    <a:srgbClr val="FFFFFF"/>
                  </a:solidFill>
                </a:uFill>
                <a:latin typeface="Times New Roman"/>
                <a:ea typeface="DejaVu Sans"/>
              </a:rPr>
              <a:t>S</a:t>
            </a:r>
            <a:r>
              <a:rPr lang="ro-RO" sz="1400" b="1" strike="noStrike" spc="-21">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S</a:t>
            </a:r>
            <a:r>
              <a:rPr lang="ro-RO" sz="1400" b="1" strike="noStrike" spc="4">
                <a:solidFill>
                  <a:srgbClr val="000000"/>
                </a:solidFill>
                <a:uFill>
                  <a:solidFill>
                    <a:srgbClr val="FFFFFF"/>
                  </a:solidFill>
                </a:uFill>
                <a:latin typeface="Times New Roman"/>
                <a:ea typeface="DejaVu Sans"/>
              </a:rPr>
              <a:t>T</a:t>
            </a:r>
            <a:r>
              <a:rPr lang="ro-RO" sz="1400" b="1" strike="noStrike" spc="-1">
                <a:solidFill>
                  <a:srgbClr val="000000"/>
                </a:solidFill>
                <a:uFill>
                  <a:solidFill>
                    <a:srgbClr val="FFFFFF"/>
                  </a:solidFill>
                </a:uFill>
                <a:latin typeface="Times New Roman"/>
                <a:ea typeface="DejaVu Sans"/>
              </a:rPr>
              <a:t>ENT</a:t>
            </a:r>
            <a:r>
              <a:rPr lang="ro-RO" sz="1400" b="1" strike="noStrike" spc="-46">
                <a:solidFill>
                  <a:srgbClr val="000000"/>
                </a:solidFill>
                <a:uFill>
                  <a:solidFill>
                    <a:srgbClr val="FFFFFF"/>
                  </a:solidFill>
                </a:uFill>
                <a:latin typeface="Times New Roman"/>
                <a:ea typeface="DejaVu Sans"/>
              </a:rPr>
              <a:t> </a:t>
            </a:r>
            <a:endParaRPr lang="ro-RO" sz="1400" b="0" strike="noStrike" spc="-1">
              <a:solidFill>
                <a:srgbClr val="000000"/>
              </a:solidFill>
              <a:uFill>
                <a:solidFill>
                  <a:srgbClr val="FFFFFF"/>
                </a:solidFill>
              </a:uFill>
              <a:latin typeface="Arial"/>
            </a:endParaRPr>
          </a:p>
          <a:p>
            <a:pPr marL="12600" algn="ctr">
              <a:lnSpc>
                <a:spcPts val="1324"/>
              </a:lnSpc>
              <a:spcBef>
                <a:spcPts val="65"/>
              </a:spcBef>
            </a:pPr>
            <a:endParaRPr lang="ro-RO" sz="1400" b="0" strike="noStrike" spc="-1">
              <a:solidFill>
                <a:srgbClr val="000000"/>
              </a:solidFill>
              <a:uFill>
                <a:solidFill>
                  <a:srgbClr val="FFFFFF"/>
                </a:solidFill>
              </a:uFill>
              <a:latin typeface="Arial"/>
            </a:endParaRPr>
          </a:p>
          <a:p>
            <a:pPr marL="12600" algn="ctr">
              <a:lnSpc>
                <a:spcPts val="1324"/>
              </a:lnSpc>
              <a:spcBef>
                <a:spcPts val="65"/>
              </a:spcBef>
            </a:pPr>
            <a:r>
              <a:rPr lang="ro-RO" sz="1400" b="1" strike="noStrike" spc="-1">
                <a:solidFill>
                  <a:srgbClr val="000000"/>
                </a:solidFill>
                <a:uFill>
                  <a:solidFill>
                    <a:srgbClr val="FFFFFF"/>
                  </a:solidFill>
                </a:uFill>
                <a:latin typeface="Times New Roman"/>
                <a:ea typeface="DejaVu Sans"/>
              </a:rPr>
              <a:t>COORDONATOR LA COMPARTIMENTUL CHIRURGIE GENERALĂ ,  </a:t>
            </a:r>
            <a:r>
              <a:rPr lang="ro-RO" sz="1400" b="1" strike="noStrike" spc="-75">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APRO</a:t>
            </a:r>
            <a:r>
              <a:rPr lang="ro-RO" sz="1400" b="1" strike="noStrike" spc="4">
                <a:solidFill>
                  <a:srgbClr val="000000"/>
                </a:solidFill>
                <a:uFill>
                  <a:solidFill>
                    <a:srgbClr val="FFFFFF"/>
                  </a:solidFill>
                </a:uFill>
                <a:latin typeface="Times New Roman"/>
                <a:ea typeface="DejaVu Sans"/>
              </a:rPr>
              <a:t>X</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M</a:t>
            </a:r>
            <a:r>
              <a:rPr lang="ro-RO" sz="1400" b="1" strike="noStrike" spc="-128">
                <a:solidFill>
                  <a:srgbClr val="000000"/>
                </a:solidFill>
                <a:uFill>
                  <a:solidFill>
                    <a:srgbClr val="FFFFFF"/>
                  </a:solidFill>
                </a:uFill>
                <a:latin typeface="Times New Roman"/>
                <a:ea typeface="DejaVu Sans"/>
              </a:rPr>
              <a:t>A</a:t>
            </a:r>
            <a:r>
              <a:rPr lang="ro-RO" sz="1400" b="1" strike="noStrike" spc="4">
                <a:solidFill>
                  <a:srgbClr val="000000"/>
                </a:solidFill>
                <a:uFill>
                  <a:solidFill>
                    <a:srgbClr val="FFFFFF"/>
                  </a:solidFill>
                </a:uFill>
                <a:latin typeface="Times New Roman"/>
                <a:ea typeface="DejaVu Sans"/>
              </a:rPr>
              <a:t>T</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V</a:t>
            </a:r>
            <a:r>
              <a:rPr lang="ro-RO" sz="1400" b="1" strike="noStrike" spc="-77">
                <a:solidFill>
                  <a:srgbClr val="000000"/>
                </a:solidFill>
                <a:uFill>
                  <a:solidFill>
                    <a:srgbClr val="FFFFFF"/>
                  </a:solidFill>
                </a:uFill>
                <a:latin typeface="Times New Roman"/>
                <a:ea typeface="DejaVu Sans"/>
              </a:rPr>
              <a:t> CU </a:t>
            </a:r>
            <a:r>
              <a:rPr lang="ro-RO" sz="1400" b="1" strike="noStrike" spc="-1">
                <a:solidFill>
                  <a:srgbClr val="000000"/>
                </a:solidFill>
                <a:uFill>
                  <a:solidFill>
                    <a:srgbClr val="FFFFFF"/>
                  </a:solidFill>
                </a:uFill>
                <a:latin typeface="Times New Roman"/>
                <a:ea typeface="DejaVu Sans"/>
              </a:rPr>
              <a:t>D</a:t>
            </a:r>
            <a:r>
              <a:rPr lang="ro-RO" sz="1400" b="1" strike="noStrike" spc="4">
                <a:solidFill>
                  <a:srgbClr val="000000"/>
                </a:solidFill>
                <a:uFill>
                  <a:solidFill>
                    <a:srgbClr val="FFFFFF"/>
                  </a:solidFill>
                </a:uFill>
                <a:latin typeface="Times New Roman"/>
                <a:ea typeface="DejaVu Sans"/>
              </a:rPr>
              <a:t>O</a:t>
            </a:r>
            <a:r>
              <a:rPr lang="ro-RO" sz="1400" b="1" strike="noStrike" spc="-1">
                <a:solidFill>
                  <a:srgbClr val="000000"/>
                </a:solidFill>
                <a:uFill>
                  <a:solidFill>
                    <a:srgbClr val="FFFFFF"/>
                  </a:solidFill>
                </a:uFill>
                <a:latin typeface="Times New Roman"/>
                <a:ea typeface="DejaVu Sans"/>
              </a:rPr>
              <a:t>UĂ</a:t>
            </a:r>
            <a:r>
              <a:rPr lang="ro-RO" sz="1400" b="1" strike="noStrike" spc="-89">
                <a:solidFill>
                  <a:srgbClr val="000000"/>
                </a:solidFill>
                <a:uFill>
                  <a:solidFill>
                    <a:srgbClr val="FFFFFF"/>
                  </a:solidFill>
                </a:uFill>
                <a:latin typeface="Times New Roman"/>
                <a:ea typeface="DejaVu Sans"/>
              </a:rPr>
              <a:t>  </a:t>
            </a:r>
            <a:r>
              <a:rPr lang="ro-RO" sz="1400" b="1" strike="noStrike" spc="-4">
                <a:solidFill>
                  <a:srgbClr val="000000"/>
                </a:solidFill>
                <a:uFill>
                  <a:solidFill>
                    <a:srgbClr val="FFFFFF"/>
                  </a:solidFill>
                </a:uFill>
                <a:latin typeface="Times New Roman"/>
                <a:ea typeface="DejaVu Sans"/>
              </a:rPr>
              <a:t>L</a:t>
            </a:r>
            <a:r>
              <a:rPr lang="ro-RO" sz="1400" b="1" strike="noStrike" spc="-1">
                <a:solidFill>
                  <a:srgbClr val="000000"/>
                </a:solidFill>
                <a:uFill>
                  <a:solidFill>
                    <a:srgbClr val="FFFFFF"/>
                  </a:solidFill>
                </a:uFill>
                <a:latin typeface="Times New Roman"/>
                <a:ea typeface="DejaVu Sans"/>
              </a:rPr>
              <a:t>U</a:t>
            </a:r>
            <a:r>
              <a:rPr lang="ro-RO" sz="1400" b="1" strike="noStrike" spc="15">
                <a:solidFill>
                  <a:srgbClr val="000000"/>
                </a:solidFill>
                <a:uFill>
                  <a:solidFill>
                    <a:srgbClr val="FFFFFF"/>
                  </a:solidFill>
                </a:uFill>
                <a:latin typeface="Times New Roman"/>
                <a:ea typeface="DejaVu Sans"/>
              </a:rPr>
              <a:t>N</a:t>
            </a:r>
            <a:r>
              <a:rPr lang="ro-RO" sz="1400" b="1" strike="noStrike" spc="-1">
                <a:solidFill>
                  <a:srgbClr val="000000"/>
                </a:solidFill>
                <a:uFill>
                  <a:solidFill>
                    <a:srgbClr val="FFFFFF"/>
                  </a:solidFill>
                </a:uFill>
                <a:latin typeface="Times New Roman"/>
                <a:ea typeface="DejaVu Sans"/>
              </a:rPr>
              <a:t>I </a:t>
            </a:r>
            <a:endParaRPr lang="ro-RO" sz="1400" b="0" strike="noStrike" spc="-1">
              <a:solidFill>
                <a:srgbClr val="000000"/>
              </a:solidFill>
              <a:uFill>
                <a:solidFill>
                  <a:srgbClr val="FFFFFF"/>
                </a:solidFill>
              </a:uFill>
              <a:latin typeface="Arial"/>
            </a:endParaRPr>
          </a:p>
          <a:p>
            <a:pPr marL="12600" algn="ctr">
              <a:lnSpc>
                <a:spcPts val="1324"/>
              </a:lnSpc>
              <a:spcBef>
                <a:spcPts val="65"/>
              </a:spcBef>
            </a:pPr>
            <a:endParaRPr lang="ro-RO" sz="1400" b="0" strike="noStrike" spc="-1">
              <a:solidFill>
                <a:srgbClr val="000000"/>
              </a:solidFill>
              <a:uFill>
                <a:solidFill>
                  <a:srgbClr val="FFFFFF"/>
                </a:solidFill>
              </a:uFill>
              <a:latin typeface="Arial"/>
            </a:endParaRPr>
          </a:p>
          <a:p>
            <a:pPr marL="12600" algn="ctr">
              <a:lnSpc>
                <a:spcPts val="1324"/>
              </a:lnSpc>
              <a:spcBef>
                <a:spcPts val="65"/>
              </a:spcBef>
            </a:pPr>
            <a:r>
              <a:rPr lang="ro-RO" sz="1400" b="1" strike="noStrike" spc="32">
                <a:solidFill>
                  <a:srgbClr val="000000"/>
                </a:solidFill>
                <a:uFill>
                  <a:solidFill>
                    <a:srgbClr val="FFFFFF"/>
                  </a:solidFill>
                </a:uFill>
                <a:latin typeface="Times New Roman"/>
                <a:ea typeface="DejaVu Sans"/>
              </a:rPr>
              <a:t> </a:t>
            </a:r>
            <a:r>
              <a:rPr lang="ro-RO" sz="1400" b="1" strike="noStrike" spc="-9">
                <a:solidFill>
                  <a:srgbClr val="000000"/>
                </a:solidFill>
                <a:uFill>
                  <a:solidFill>
                    <a:srgbClr val="FFFFFF"/>
                  </a:solidFill>
                </a:uFill>
                <a:latin typeface="Times New Roman"/>
                <a:ea typeface="DejaVu Sans"/>
              </a:rPr>
              <a:t>Î</a:t>
            </a:r>
            <a:r>
              <a:rPr lang="ro-RO" sz="1400" b="1" strike="noStrike" spc="4">
                <a:solidFill>
                  <a:srgbClr val="000000"/>
                </a:solidFill>
                <a:uFill>
                  <a:solidFill>
                    <a:srgbClr val="FFFFFF"/>
                  </a:solidFill>
                </a:uFill>
                <a:latin typeface="Times New Roman"/>
                <a:ea typeface="DejaVu Sans"/>
              </a:rPr>
              <a:t>NA</a:t>
            </a:r>
            <a:r>
              <a:rPr lang="ro-RO" sz="1400" b="1" strike="noStrike" spc="-9">
                <a:solidFill>
                  <a:srgbClr val="000000"/>
                </a:solidFill>
                <a:uFill>
                  <a:solidFill>
                    <a:srgbClr val="FFFFFF"/>
                  </a:solidFill>
                </a:uFill>
                <a:latin typeface="Times New Roman"/>
                <a:ea typeface="DejaVu Sans"/>
              </a:rPr>
              <a:t>I</a:t>
            </a:r>
            <a:r>
              <a:rPr lang="ro-RO" sz="1400" b="1" strike="noStrike" spc="-1">
                <a:solidFill>
                  <a:srgbClr val="000000"/>
                </a:solidFill>
                <a:uFill>
                  <a:solidFill>
                    <a:srgbClr val="FFFFFF"/>
                  </a:solidFill>
                </a:uFill>
                <a:latin typeface="Times New Roman"/>
                <a:ea typeface="DejaVu Sans"/>
              </a:rPr>
              <a:t>NTE</a:t>
            </a:r>
            <a:r>
              <a:rPr lang="ro-RO" sz="1400" b="1" strike="noStrike" spc="-18">
                <a:solidFill>
                  <a:srgbClr val="000000"/>
                </a:solidFill>
                <a:uFill>
                  <a:solidFill>
                    <a:srgbClr val="FFFFFF"/>
                  </a:solidFill>
                </a:uFill>
                <a:latin typeface="Times New Roman"/>
                <a:ea typeface="DejaVu Sans"/>
              </a:rPr>
              <a:t> </a:t>
            </a:r>
            <a:r>
              <a:rPr lang="ro-RO" sz="1400" b="1" strike="noStrike" spc="4">
                <a:solidFill>
                  <a:srgbClr val="000000"/>
                </a:solidFill>
                <a:uFill>
                  <a:solidFill>
                    <a:srgbClr val="FFFFFF"/>
                  </a:solidFill>
                </a:uFill>
                <a:latin typeface="Times New Roman"/>
                <a:ea typeface="DejaVu Sans"/>
              </a:rPr>
              <a:t>D</a:t>
            </a:r>
            <a:r>
              <a:rPr lang="ro-RO" sz="1400" b="1" strike="noStrike" spc="-1">
                <a:solidFill>
                  <a:srgbClr val="000000"/>
                </a:solidFill>
                <a:uFill>
                  <a:solidFill>
                    <a:srgbClr val="FFFFFF"/>
                  </a:solidFill>
                </a:uFill>
                <a:latin typeface="Times New Roman"/>
                <a:ea typeface="DejaVu Sans"/>
              </a:rPr>
              <a:t>E </a:t>
            </a:r>
            <a:r>
              <a:rPr lang="ro-RO" sz="1400" b="1" strike="noStrike" spc="4">
                <a:solidFill>
                  <a:srgbClr val="000000"/>
                </a:solidFill>
                <a:uFill>
                  <a:solidFill>
                    <a:srgbClr val="FFFFFF"/>
                  </a:solidFill>
                </a:uFill>
                <a:latin typeface="Times New Roman"/>
                <a:ea typeface="DejaVu Sans"/>
              </a:rPr>
              <a:t>V</a:t>
            </a:r>
            <a:r>
              <a:rPr lang="ro-RO" sz="1400" b="1" strike="noStrike" spc="-9">
                <a:solidFill>
                  <a:srgbClr val="000000"/>
                </a:solidFill>
                <a:uFill>
                  <a:solidFill>
                    <a:srgbClr val="FFFFFF"/>
                  </a:solidFill>
                </a:uFill>
                <a:latin typeface="Times New Roman"/>
                <a:ea typeface="DejaVu Sans"/>
              </a:rPr>
              <a:t>I</a:t>
            </a:r>
            <a:r>
              <a:rPr lang="ro-RO" sz="1400" b="1" strike="noStrike" spc="4">
                <a:solidFill>
                  <a:srgbClr val="000000"/>
                </a:solidFill>
                <a:uFill>
                  <a:solidFill>
                    <a:srgbClr val="FFFFFF"/>
                  </a:solidFill>
                </a:uFill>
                <a:latin typeface="Times New Roman"/>
                <a:ea typeface="DejaVu Sans"/>
              </a:rPr>
              <a:t>Z</a:t>
            </a:r>
            <a:r>
              <a:rPr lang="ro-RO" sz="1400" b="1" strike="noStrike" spc="-9">
                <a:solidFill>
                  <a:srgbClr val="000000"/>
                </a:solidFill>
                <a:uFill>
                  <a:solidFill>
                    <a:srgbClr val="FFFFFF"/>
                  </a:solidFill>
                </a:uFill>
                <a:latin typeface="Times New Roman"/>
                <a:ea typeface="DejaVu Sans"/>
              </a:rPr>
              <a:t>I</a:t>
            </a:r>
            <a:r>
              <a:rPr lang="ro-RO" sz="1400" b="1" strike="noStrike" spc="-80">
                <a:solidFill>
                  <a:srgbClr val="000000"/>
                </a:solidFill>
                <a:uFill>
                  <a:solidFill>
                    <a:srgbClr val="FFFFFF"/>
                  </a:solidFill>
                </a:uFill>
                <a:latin typeface="Times New Roman"/>
                <a:ea typeface="DejaVu Sans"/>
              </a:rPr>
              <a:t>T</a:t>
            </a:r>
            <a:r>
              <a:rPr lang="ro-RO" sz="1400" b="1" strike="noStrike" spc="-1">
                <a:solidFill>
                  <a:srgbClr val="000000"/>
                </a:solidFill>
                <a:uFill>
                  <a:solidFill>
                    <a:srgbClr val="FFFFFF"/>
                  </a:solidFill>
                </a:uFill>
                <a:latin typeface="Times New Roman"/>
                <a:ea typeface="DejaVu Sans"/>
              </a:rPr>
              <a:t>A</a:t>
            </a:r>
            <a:r>
              <a:rPr lang="ro-RO" sz="1400" b="1" strike="noStrike" spc="-94">
                <a:solidFill>
                  <a:srgbClr val="000000"/>
                </a:solidFill>
                <a:uFill>
                  <a:solidFill>
                    <a:srgbClr val="FFFFFF"/>
                  </a:solidFill>
                </a:uFill>
                <a:latin typeface="Times New Roman"/>
                <a:ea typeface="DejaVu Sans"/>
              </a:rPr>
              <a:t> </a:t>
            </a:r>
            <a:r>
              <a:rPr lang="ro-RO" sz="1400" b="1" strike="noStrike" spc="-1">
                <a:solidFill>
                  <a:srgbClr val="000000"/>
                </a:solidFill>
                <a:uFill>
                  <a:solidFill>
                    <a:srgbClr val="FFFFFF"/>
                  </a:solidFill>
                </a:uFill>
                <a:latin typeface="Times New Roman"/>
                <a:ea typeface="DejaVu Sans"/>
              </a:rPr>
              <a:t>DE ACRE</a:t>
            </a:r>
            <a:r>
              <a:rPr lang="ro-RO" sz="1400" b="1" strike="noStrike" spc="4">
                <a:solidFill>
                  <a:srgbClr val="000000"/>
                </a:solidFill>
                <a:uFill>
                  <a:solidFill>
                    <a:srgbClr val="FFFFFF"/>
                  </a:solidFill>
                </a:uFill>
                <a:latin typeface="Times New Roman"/>
                <a:ea typeface="DejaVu Sans"/>
              </a:rPr>
              <a:t>D</a:t>
            </a:r>
            <a:r>
              <a:rPr lang="ro-RO" sz="1400" b="1" strike="noStrike" spc="-21">
                <a:solidFill>
                  <a:srgbClr val="000000"/>
                </a:solidFill>
                <a:uFill>
                  <a:solidFill>
                    <a:srgbClr val="FFFFFF"/>
                  </a:solidFill>
                </a:uFill>
                <a:latin typeface="Times New Roman"/>
                <a:ea typeface="DejaVu Sans"/>
              </a:rPr>
              <a:t>I</a:t>
            </a:r>
            <a:r>
              <a:rPr lang="ro-RO" sz="1400" b="1" strike="noStrike" spc="-80">
                <a:solidFill>
                  <a:srgbClr val="000000"/>
                </a:solidFill>
                <a:uFill>
                  <a:solidFill>
                    <a:srgbClr val="FFFFFF"/>
                  </a:solidFill>
                </a:uFill>
                <a:latin typeface="Times New Roman"/>
                <a:ea typeface="DejaVu Sans"/>
              </a:rPr>
              <a:t>T</a:t>
            </a:r>
            <a:r>
              <a:rPr lang="ro-RO" sz="1400" b="1" strike="noStrike" spc="-1">
                <a:solidFill>
                  <a:srgbClr val="000000"/>
                </a:solidFill>
                <a:uFill>
                  <a:solidFill>
                    <a:srgbClr val="FFFFFF"/>
                  </a:solidFill>
                </a:uFill>
                <a:latin typeface="Times New Roman"/>
                <a:ea typeface="DejaVu Sans"/>
              </a:rPr>
              <a:t>ARE</a:t>
            </a:r>
            <a:r>
              <a:rPr lang="ro-RO" sz="1400" b="0" strike="noStrike" spc="-1">
                <a:solidFill>
                  <a:srgbClr val="000000"/>
                </a:solidFill>
                <a:uFill>
                  <a:solidFill>
                    <a:srgbClr val="FFFFFF"/>
                  </a:solidFill>
                </a:uFill>
                <a:latin typeface="Times New Roman"/>
                <a:ea typeface="DejaVu Sans"/>
              </a:rPr>
              <a:t>. </a:t>
            </a:r>
            <a:endParaRPr lang="ro-RO" sz="1400" b="0" strike="noStrike" spc="-1">
              <a:solidFill>
                <a:srgbClr val="000000"/>
              </a:solidFill>
              <a:uFill>
                <a:solidFill>
                  <a:srgbClr val="FFFFFF"/>
                </a:solidFill>
              </a:uFill>
              <a:latin typeface="Arial"/>
            </a:endParaRPr>
          </a:p>
        </p:txBody>
      </p:sp>
      <p:pic>
        <p:nvPicPr>
          <p:cNvPr id="74" name="Picture 2"/>
          <p:cNvPicPr/>
          <p:nvPr/>
        </p:nvPicPr>
        <p:blipFill>
          <a:blip r:embed="rId2"/>
          <a:stretch/>
        </p:blipFill>
        <p:spPr>
          <a:xfrm>
            <a:off x="1765440" y="1498680"/>
            <a:ext cx="7760520" cy="4365000"/>
          </a:xfrm>
          <a:prstGeom prst="rect">
            <a:avLst/>
          </a:prstGeom>
          <a:ln>
            <a:noFill/>
          </a:ln>
        </p:spPr>
      </p:pic>
      <p:sp>
        <p:nvSpPr>
          <p:cNvPr id="75" name="CustomShape 2"/>
          <p:cNvSpPr/>
          <p:nvPr/>
        </p:nvSpPr>
        <p:spPr>
          <a:xfrm>
            <a:off x="1675800" y="746640"/>
            <a:ext cx="8546760" cy="576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ro-RO" sz="1600" b="1" strike="noStrike" spc="-1">
                <a:solidFill>
                  <a:srgbClr val="000000"/>
                </a:solidFill>
                <a:uFill>
                  <a:solidFill>
                    <a:srgbClr val="FFFFFF"/>
                  </a:solidFill>
                </a:uFill>
                <a:latin typeface="Times New Roman"/>
                <a:ea typeface="Calibri"/>
              </a:rPr>
              <a:t>Primul ciclu de acreditare al spitalelor a constituit o inițiere a întregului sistem sanitar în domeniul asigurării și îmbunătățirii calității serviciilor de sănătate și siguranței pacientului.</a:t>
            </a:r>
            <a:endParaRPr lang="ro-RO" sz="16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 name="Picture 2"/>
          <p:cNvPicPr/>
          <p:nvPr/>
        </p:nvPicPr>
        <p:blipFill>
          <a:blip r:embed="rId2"/>
          <a:stretch/>
        </p:blipFill>
        <p:spPr>
          <a:xfrm>
            <a:off x="3670200" y="291960"/>
            <a:ext cx="3733200" cy="2285280"/>
          </a:xfrm>
          <a:prstGeom prst="rect">
            <a:avLst/>
          </a:prstGeom>
          <a:ln>
            <a:noFill/>
          </a:ln>
        </p:spPr>
      </p:pic>
      <p:sp>
        <p:nvSpPr>
          <p:cNvPr id="77" name="CustomShape 1"/>
          <p:cNvSpPr/>
          <p:nvPr/>
        </p:nvSpPr>
        <p:spPr>
          <a:xfrm>
            <a:off x="88920" y="2493360"/>
            <a:ext cx="10514880" cy="68508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683280">
              <a:lnSpc>
                <a:spcPts val="1324"/>
              </a:lnSpc>
              <a:spcBef>
                <a:spcPts val="65"/>
              </a:spcBef>
            </a:pPr>
            <a:r>
              <a:rPr lang="ro-RO" sz="1600" b="0" strike="noStrike" spc="-1">
                <a:solidFill>
                  <a:srgbClr val="000000"/>
                </a:solidFill>
                <a:uFill>
                  <a:solidFill>
                    <a:srgbClr val="FFFFFF"/>
                  </a:solidFill>
                </a:uFill>
                <a:latin typeface="Times New Roman"/>
                <a:ea typeface="DejaVu Sans"/>
              </a:rPr>
              <a:t>	</a:t>
            </a:r>
            <a:endParaRPr lang="ro-RO" sz="1600" b="0" strike="noStrike" spc="-1">
              <a:solidFill>
                <a:srgbClr val="000000"/>
              </a:solidFill>
              <a:uFill>
                <a:solidFill>
                  <a:srgbClr val="FFFFFF"/>
                </a:solidFill>
              </a:uFill>
              <a:latin typeface="Arial"/>
            </a:endParaRPr>
          </a:p>
          <a:p>
            <a:pPr marL="683280" algn="ctr">
              <a:lnSpc>
                <a:spcPts val="1324"/>
              </a:lnSpc>
              <a:spcBef>
                <a:spcPts val="65"/>
              </a:spcBef>
            </a:pPr>
            <a:r>
              <a:rPr lang="ro-RO" sz="1600" b="0" strike="noStrike" spc="-1">
                <a:solidFill>
                  <a:srgbClr val="000000"/>
                </a:solidFill>
                <a:uFill>
                  <a:solidFill>
                    <a:srgbClr val="FFFFFF"/>
                  </a:solidFill>
                </a:uFill>
                <a:latin typeface="Times New Roman"/>
                <a:ea typeface="DejaVu Sans"/>
              </a:rPr>
              <a:t>AM </a:t>
            </a:r>
            <a:r>
              <a:rPr lang="ro-RO" sz="1600" b="0" strike="noStrike" spc="-9">
                <a:solidFill>
                  <a:srgbClr val="000000"/>
                </a:solidFill>
                <a:uFill>
                  <a:solidFill>
                    <a:srgbClr val="FFFFFF"/>
                  </a:solidFill>
                </a:uFill>
                <a:latin typeface="Times New Roman"/>
                <a:ea typeface="DejaVu Sans"/>
              </a:rPr>
              <a:t>Î</a:t>
            </a:r>
            <a:r>
              <a:rPr lang="ro-RO" sz="1600" b="0" strike="noStrike" spc="-1">
                <a:solidFill>
                  <a:srgbClr val="000000"/>
                </a:solidFill>
                <a:uFill>
                  <a:solidFill>
                    <a:srgbClr val="FFFFFF"/>
                  </a:solidFill>
                </a:uFill>
                <a:latin typeface="Times New Roman"/>
                <a:ea typeface="DejaVu Sans"/>
              </a:rPr>
              <a:t>NCEP</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T</a:t>
            </a:r>
            <a:r>
              <a:rPr lang="ro-RO" sz="1600" b="0" strike="noStrike" spc="-4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a:t>
            </a:r>
            <a:r>
              <a:rPr lang="ro-RO" sz="1600" b="0" strike="noStrike" spc="9">
                <a:solidFill>
                  <a:srgbClr val="000000"/>
                </a:solidFill>
                <a:uFill>
                  <a:solidFill>
                    <a:srgbClr val="FFFFFF"/>
                  </a:solidFill>
                </a:uFill>
                <a:latin typeface="Times New Roman"/>
                <a:ea typeface="DejaVu Sans"/>
              </a:rPr>
              <a:t>R</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a:t>
            </a:r>
            <a:r>
              <a:rPr lang="ro-RO" sz="1600" b="0" strike="noStrike" spc="-4">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NSTR</a:t>
            </a:r>
            <a:r>
              <a:rPr lang="ro-RO" sz="1600" b="0" strike="noStrike" spc="15">
                <a:solidFill>
                  <a:srgbClr val="000000"/>
                </a:solidFill>
                <a:uFill>
                  <a:solidFill>
                    <a:srgbClr val="FFFFFF"/>
                  </a:solidFill>
                </a:uFill>
                <a:latin typeface="Times New Roman"/>
                <a:ea typeface="DejaVu Sans"/>
              </a:rPr>
              <a:t>U</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A</a:t>
            </a:r>
            <a:r>
              <a:rPr lang="ro-RO" sz="1600" b="0" strike="noStrike" spc="-111">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CONȘ</a:t>
            </a:r>
            <a:r>
              <a:rPr lang="ro-RO" sz="1600" b="0" strike="noStrike" spc="4">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a:t>
            </a:r>
            <a:r>
              <a:rPr lang="ro-RO" sz="1600" b="0" strike="noStrike" spc="4">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ZAR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A </a:t>
            </a:r>
            <a:r>
              <a:rPr lang="ro-RO" sz="1600" b="0" strike="noStrike" spc="-103">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Î</a:t>
            </a:r>
            <a:r>
              <a:rPr lang="ro-RO" sz="1600" b="0" strike="noStrike" spc="4">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TREG</a:t>
            </a:r>
            <a:r>
              <a:rPr lang="ro-RO" sz="1600" b="0" strike="noStrike" spc="4">
                <a:solidFill>
                  <a:srgbClr val="000000"/>
                </a:solidFill>
                <a:uFill>
                  <a:solidFill>
                    <a:srgbClr val="FFFFFF"/>
                  </a:solidFill>
                </a:uFill>
                <a:latin typeface="Times New Roman"/>
                <a:ea typeface="DejaVu Sans"/>
              </a:rPr>
              <a:t>U</a:t>
            </a:r>
            <a:r>
              <a:rPr lang="ro-RO" sz="1600" b="0" strike="noStrike" spc="-4">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I </a:t>
            </a:r>
            <a:r>
              <a:rPr lang="ro-RO" sz="1600" b="0" strike="noStrike" spc="-4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PERSO</a:t>
            </a:r>
            <a:r>
              <a:rPr lang="ro-RO" sz="1600" b="0" strike="noStrike" spc="4">
                <a:solidFill>
                  <a:srgbClr val="000000"/>
                </a:solidFill>
                <a:uFill>
                  <a:solidFill>
                    <a:srgbClr val="FFFFFF"/>
                  </a:solidFill>
                </a:uFill>
                <a:latin typeface="Times New Roman"/>
                <a:ea typeface="DejaVu Sans"/>
              </a:rPr>
              <a:t>NA</a:t>
            </a:r>
            <a:r>
              <a:rPr lang="ro-RO" sz="1600" b="0" strike="noStrike" spc="-1">
                <a:solidFill>
                  <a:srgbClr val="000000"/>
                </a:solidFill>
                <a:uFill>
                  <a:solidFill>
                    <a:srgbClr val="FFFFFF"/>
                  </a:solidFill>
                </a:uFill>
                <a:latin typeface="Times New Roman"/>
                <a:ea typeface="DejaVu Sans"/>
              </a:rPr>
              <a:t>L ÎN CEEA CE PRIVESTE</a:t>
            </a:r>
            <a:endParaRPr lang="ro-RO" sz="1600" b="0" strike="noStrike" spc="-1">
              <a:solidFill>
                <a:srgbClr val="000000"/>
              </a:solidFill>
              <a:uFill>
                <a:solidFill>
                  <a:srgbClr val="FFFFFF"/>
                </a:solidFill>
              </a:uFill>
              <a:latin typeface="Arial"/>
            </a:endParaRPr>
          </a:p>
          <a:p>
            <a:pPr marL="683280" algn="ctr">
              <a:lnSpc>
                <a:spcPts val="1324"/>
              </a:lnSpc>
              <a:spcBef>
                <a:spcPts val="65"/>
              </a:spcBef>
            </a:pPr>
            <a:r>
              <a:rPr lang="ro-RO" sz="1600" b="0" strike="noStrike" spc="-1">
                <a:solidFill>
                  <a:srgbClr val="000000"/>
                </a:solidFill>
                <a:uFill>
                  <a:solidFill>
                    <a:srgbClr val="FFFFFF"/>
                  </a:solidFill>
                </a:uFill>
                <a:latin typeface="Times New Roman"/>
                <a:ea typeface="DejaVu Sans"/>
              </a:rPr>
              <a:t>CUNOAȘTEREA ȘI RESPECTAREA PRO</a:t>
            </a:r>
            <a:r>
              <a:rPr lang="ro-RO" sz="1600" b="0" strike="noStrike" spc="-21">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OCO</a:t>
            </a:r>
            <a:r>
              <a:rPr lang="ro-RO" sz="1600" b="0" strike="noStrike" spc="4">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E</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41">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PROCEDU</a:t>
            </a:r>
            <a:r>
              <a:rPr lang="ro-RO" sz="1600" b="0" strike="noStrike" spc="9">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 LUCRU, DAR, MAI ALES, </a:t>
            </a:r>
            <a:endParaRPr lang="ro-RO" sz="1600" b="0" strike="noStrike" spc="-1">
              <a:solidFill>
                <a:srgbClr val="000000"/>
              </a:solidFill>
              <a:uFill>
                <a:solidFill>
                  <a:srgbClr val="FFFFFF"/>
                </a:solidFill>
              </a:uFill>
              <a:latin typeface="Arial"/>
            </a:endParaRPr>
          </a:p>
          <a:p>
            <a:pPr marL="683280" algn="ctr">
              <a:lnSpc>
                <a:spcPts val="1324"/>
              </a:lnSpc>
              <a:spcBef>
                <a:spcPts val="65"/>
              </a:spcBef>
            </a:pPr>
            <a:r>
              <a:rPr lang="ro-RO" sz="1600" b="0" strike="noStrike" spc="-1">
                <a:solidFill>
                  <a:srgbClr val="000000"/>
                </a:solidFill>
                <a:uFill>
                  <a:solidFill>
                    <a:srgbClr val="FFFFFF"/>
                  </a:solidFill>
                </a:uFill>
                <a:latin typeface="Times New Roman"/>
                <a:ea typeface="DejaVu Sans"/>
              </a:rPr>
              <a:t>IMPORTANȚA EXISTENȚEI LOR ÎN ACTIVITATEA NOASTRĂ DE ZI CU ZI</a:t>
            </a:r>
            <a:r>
              <a:rPr lang="ro-RO" sz="1600" b="0" u="sng" strike="noStrike" spc="-1">
                <a:solidFill>
                  <a:srgbClr val="000000"/>
                </a:solidFill>
                <a:uFill>
                  <a:solidFill>
                    <a:srgbClr val="FFFFFF"/>
                  </a:solidFill>
                </a:uFill>
                <a:latin typeface="Times New Roman"/>
                <a:ea typeface="DejaVu Sans"/>
              </a:rPr>
              <a:t>.</a:t>
            </a:r>
            <a:r>
              <a:rPr lang="ro-RO" sz="1600" b="0" u="sng" strike="noStrike" spc="-4">
                <a:solidFill>
                  <a:srgbClr val="000000"/>
                </a:solidFill>
                <a:uFill>
                  <a:solidFill>
                    <a:srgbClr val="FFFFFF"/>
                  </a:solidFill>
                </a:uFill>
                <a:latin typeface="Times New Roman"/>
                <a:ea typeface="DejaVu Sans"/>
              </a:rPr>
              <a:t> </a:t>
            </a:r>
            <a:endParaRPr lang="ro-RO" sz="1600" b="0" strike="noStrike" spc="-1">
              <a:solidFill>
                <a:srgbClr val="000000"/>
              </a:solidFill>
              <a:uFill>
                <a:solidFill>
                  <a:srgbClr val="FFFFFF"/>
                </a:solidFill>
              </a:uFill>
              <a:latin typeface="Arial"/>
            </a:endParaRPr>
          </a:p>
          <a:p>
            <a:pPr marL="683280" algn="ctr">
              <a:lnSpc>
                <a:spcPts val="1324"/>
              </a:lnSpc>
              <a:spcBef>
                <a:spcPts val="65"/>
              </a:spcBef>
            </a:pPr>
            <a:r>
              <a:rPr lang="ro-RO" sz="1600" b="0" strike="noStrike" spc="-1">
                <a:solidFill>
                  <a:srgbClr val="000000"/>
                </a:solidFill>
                <a:uFill>
                  <a:solidFill>
                    <a:srgbClr val="FFFFFF"/>
                  </a:solidFill>
                </a:uFill>
                <a:latin typeface="Times New Roman"/>
                <a:ea typeface="DejaVu Sans"/>
              </a:rPr>
              <a:t>S-AU ÎNTOCMIT F</a:t>
            </a:r>
            <a:r>
              <a:rPr lang="ro-RO" sz="1600" b="0" strike="noStrike" spc="9">
                <a:solidFill>
                  <a:srgbClr val="000000"/>
                </a:solidFill>
                <a:uFill>
                  <a:solidFill>
                    <a:srgbClr val="FFFFFF"/>
                  </a:solidFill>
                </a:uFill>
                <a:latin typeface="Times New Roman"/>
                <a:ea typeface="DejaVu Sans"/>
              </a:rPr>
              <a:t>C</a:t>
            </a:r>
            <a:r>
              <a:rPr lang="ro-RO" sz="1600" b="0" strike="noStrike" spc="-4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-U</a:t>
            </a:r>
            <a:r>
              <a:rPr lang="ro-RO" sz="1600" b="0" strike="noStrike" spc="9">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FCS-</a:t>
            </a:r>
            <a:r>
              <a:rPr lang="ro-RO" sz="1600" b="0" strike="noStrike" spc="4">
                <a:solidFill>
                  <a:srgbClr val="000000"/>
                </a:solidFill>
                <a:uFill>
                  <a:solidFill>
                    <a:srgbClr val="FFFFFF"/>
                  </a:solidFill>
                </a:uFill>
                <a:latin typeface="Times New Roman"/>
                <a:ea typeface="DejaVu Sans"/>
              </a:rPr>
              <a:t>U</a:t>
            </a:r>
            <a:r>
              <a:rPr lang="ro-RO" sz="1600" b="0" strike="noStrike" spc="9">
                <a:solidFill>
                  <a:srgbClr val="000000"/>
                </a:solidFill>
                <a:uFill>
                  <a:solidFill>
                    <a:srgbClr val="FFFFFF"/>
                  </a:solidFill>
                </a:uFill>
                <a:latin typeface="Times New Roman"/>
                <a:ea typeface="DejaVu Sans"/>
              </a:rPr>
              <a:t>R</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 RAC-URI.</a:t>
            </a:r>
            <a:endParaRPr lang="ro-RO" sz="1600" b="0" strike="noStrike" spc="-1">
              <a:solidFill>
                <a:srgbClr val="000000"/>
              </a:solidFill>
              <a:uFill>
                <a:solidFill>
                  <a:srgbClr val="FFFFFF"/>
                </a:solidFill>
              </a:uFill>
              <a:latin typeface="Arial"/>
            </a:endParaRPr>
          </a:p>
          <a:p>
            <a:pPr marL="683280" algn="ctr">
              <a:lnSpc>
                <a:spcPts val="1324"/>
              </a:lnSpc>
              <a:spcBef>
                <a:spcPts val="65"/>
              </a:spcBef>
            </a:pPr>
            <a:endParaRPr lang="ro-RO" sz="1600" b="0" strike="noStrike" spc="-1">
              <a:solidFill>
                <a:srgbClr val="000000"/>
              </a:solidFill>
              <a:uFill>
                <a:solidFill>
                  <a:srgbClr val="FFFFFF"/>
                </a:solidFill>
              </a:uFill>
              <a:latin typeface="Arial"/>
            </a:endParaRPr>
          </a:p>
          <a:p>
            <a:pPr marL="683280" algn="ctr">
              <a:lnSpc>
                <a:spcPts val="1324"/>
              </a:lnSpc>
              <a:spcBef>
                <a:spcPts val="65"/>
              </a:spcBef>
            </a:pPr>
            <a:endParaRPr lang="ro-RO" sz="1600" b="0" strike="noStrike" spc="-1">
              <a:solidFill>
                <a:srgbClr val="000000"/>
              </a:solidFill>
              <a:uFill>
                <a:solidFill>
                  <a:srgbClr val="FFFFFF"/>
                </a:solidFill>
              </a:uFill>
              <a:latin typeface="Arial"/>
            </a:endParaRPr>
          </a:p>
          <a:p>
            <a:pPr marL="683280" algn="ctr">
              <a:lnSpc>
                <a:spcPts val="1324"/>
              </a:lnSpc>
              <a:spcBef>
                <a:spcPts val="65"/>
              </a:spcBef>
            </a:pPr>
            <a:endParaRPr lang="ro-RO" sz="1600" b="0" strike="noStrike" spc="-1">
              <a:solidFill>
                <a:srgbClr val="000000"/>
              </a:solidFill>
              <a:uFill>
                <a:solidFill>
                  <a:srgbClr val="FFFFFF"/>
                </a:solidFill>
              </a:uFill>
              <a:latin typeface="Arial"/>
            </a:endParaRPr>
          </a:p>
          <a:p>
            <a:pPr marL="683280" algn="ctr">
              <a:lnSpc>
                <a:spcPts val="1324"/>
              </a:lnSpc>
              <a:spcBef>
                <a:spcPts val="65"/>
              </a:spcBef>
            </a:pPr>
            <a:endParaRPr lang="ro-RO" sz="1600" b="0" strike="noStrike" spc="-1">
              <a:solidFill>
                <a:srgbClr val="000000"/>
              </a:solidFill>
              <a:uFill>
                <a:solidFill>
                  <a:srgbClr val="FFFFFF"/>
                </a:solidFill>
              </a:uFill>
              <a:latin typeface="Arial"/>
            </a:endParaRPr>
          </a:p>
          <a:p>
            <a:pPr marL="683280" algn="ctr">
              <a:lnSpc>
                <a:spcPts val="1324"/>
              </a:lnSpc>
              <a:spcBef>
                <a:spcPts val="65"/>
              </a:spcBef>
            </a:pPr>
            <a:r>
              <a:rPr lang="ro-RO" sz="1600" b="0" strike="noStrike" spc="-1">
                <a:solidFill>
                  <a:srgbClr val="000000"/>
                </a:solidFill>
                <a:uFill>
                  <a:solidFill>
                    <a:srgbClr val="FFFFFF"/>
                  </a:solidFill>
                </a:uFill>
                <a:latin typeface="Times New Roman"/>
                <a:ea typeface="DejaVu Sans"/>
              </a:rPr>
              <a:t> </a:t>
            </a:r>
            <a:endParaRPr lang="ro-RO" sz="1600" b="0" strike="noStrike" spc="-1">
              <a:solidFill>
                <a:srgbClr val="000000"/>
              </a:solidFill>
              <a:uFill>
                <a:solidFill>
                  <a:srgbClr val="FFFFFF"/>
                </a:solidFill>
              </a:uFill>
              <a:latin typeface="Arial"/>
            </a:endParaRPr>
          </a:p>
          <a:p>
            <a:pPr marL="12600">
              <a:lnSpc>
                <a:spcPct val="95000"/>
              </a:lnSpc>
            </a:pPr>
            <a:endParaRPr lang="ro-RO" sz="1600" b="0" strike="noStrike" spc="-1">
              <a:solidFill>
                <a:srgbClr val="000000"/>
              </a:solidFill>
              <a:uFill>
                <a:solidFill>
                  <a:srgbClr val="FFFFFF"/>
                </a:solidFill>
              </a:uFill>
              <a:latin typeface="Arial"/>
            </a:endParaRPr>
          </a:p>
          <a:p>
            <a:pPr marL="12600">
              <a:lnSpc>
                <a:spcPct val="95000"/>
              </a:lnSpc>
            </a:pPr>
            <a:r>
              <a:rPr lang="ro-RO" sz="1600" b="0" strike="noStrike" spc="-1">
                <a:solidFill>
                  <a:srgbClr val="000000"/>
                </a:solidFill>
                <a:uFill>
                  <a:solidFill>
                    <a:srgbClr val="FFFFFF"/>
                  </a:solidFill>
                </a:uFill>
                <a:latin typeface="Times New Roman"/>
                <a:ea typeface="DejaVu Sans"/>
              </a:rPr>
              <a:t>	</a:t>
            </a:r>
            <a:endParaRPr lang="ro-RO" sz="1600" b="0" strike="noStrike" spc="-1">
              <a:solidFill>
                <a:srgbClr val="000000"/>
              </a:solidFill>
              <a:uFill>
                <a:solidFill>
                  <a:srgbClr val="FFFFFF"/>
                </a:solidFill>
              </a:uFill>
              <a:latin typeface="Arial"/>
            </a:endParaRPr>
          </a:p>
          <a:p>
            <a:pPr marL="12600">
              <a:lnSpc>
                <a:spcPct val="95000"/>
              </a:lnSpc>
            </a:pPr>
            <a:endParaRPr lang="ro-RO" sz="1600" b="0" strike="noStrike" spc="-1">
              <a:solidFill>
                <a:srgbClr val="000000"/>
              </a:solidFill>
              <a:uFill>
                <a:solidFill>
                  <a:srgbClr val="FFFFFF"/>
                </a:solidFill>
              </a:uFill>
              <a:latin typeface="Arial"/>
            </a:endParaRPr>
          </a:p>
        </p:txBody>
      </p:sp>
      <p:sp>
        <p:nvSpPr>
          <p:cNvPr id="78" name="CustomShape 2"/>
          <p:cNvSpPr/>
          <p:nvPr/>
        </p:nvSpPr>
        <p:spPr>
          <a:xfrm>
            <a:off x="730080" y="3529440"/>
            <a:ext cx="8609760" cy="5767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ro-RO" sz="1600" b="0" strike="noStrike" spc="-1">
                <a:solidFill>
                  <a:srgbClr val="000000"/>
                </a:solidFill>
                <a:uFill>
                  <a:solidFill>
                    <a:srgbClr val="FFFFFF"/>
                  </a:solidFill>
                </a:uFill>
                <a:latin typeface="Times New Roman"/>
                <a:ea typeface="DejaVu Sans"/>
              </a:rPr>
              <a:t>MOBILIZAREA</a:t>
            </a:r>
            <a:r>
              <a:rPr lang="ro-RO" sz="1600" b="0" strike="noStrike" spc="-69">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Î</a:t>
            </a:r>
            <a:r>
              <a:rPr lang="ro-RO" sz="1600" b="0" strike="noStrike" spc="-1">
                <a:solidFill>
                  <a:srgbClr val="000000"/>
                </a:solidFill>
                <a:uFill>
                  <a:solidFill>
                    <a:srgbClr val="FFFFFF"/>
                  </a:solidFill>
                </a:uFill>
                <a:latin typeface="Times New Roman"/>
                <a:ea typeface="DejaVu Sans"/>
              </a:rPr>
              <a:t>NTR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G</a:t>
            </a:r>
            <a:r>
              <a:rPr lang="ro-RO" sz="1600" b="0" strike="noStrike" spc="4">
                <a:solidFill>
                  <a:srgbClr val="000000"/>
                </a:solidFill>
                <a:uFill>
                  <a:solidFill>
                    <a:srgbClr val="FFFFFF"/>
                  </a:solidFill>
                </a:uFill>
                <a:latin typeface="Times New Roman"/>
                <a:ea typeface="DejaVu Sans"/>
              </a:rPr>
              <a:t>U</a:t>
            </a:r>
            <a:r>
              <a:rPr lang="ro-RO" sz="1600" b="0" strike="noStrike" spc="-4">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I</a:t>
            </a:r>
            <a:r>
              <a:rPr lang="ro-RO" sz="1600" b="0" strike="noStrike" spc="-5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PERSON</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L PENTRU ACORDAREA UNOR SERVICII MEDICALE DE CALITATE PACIENTILOR NOSTRI:</a:t>
            </a:r>
            <a:r>
              <a:rPr lang="ro-RO" sz="1600" b="0" strike="noStrike" spc="-83">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I</a:t>
            </a:r>
            <a:r>
              <a:rPr lang="ro-RO" sz="1600" b="0" strike="noStrike" spc="15">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F</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M</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ERE, ASISTENTE, ME</a:t>
            </a:r>
            <a:r>
              <a:rPr lang="ro-RO" sz="1600" b="0" strike="noStrike" spc="4">
                <a:solidFill>
                  <a:srgbClr val="000000"/>
                </a:solidFill>
                <a:uFill>
                  <a:solidFill>
                    <a:srgbClr val="FFFFFF"/>
                  </a:solidFill>
                </a:uFill>
                <a:latin typeface="Times New Roman"/>
                <a:ea typeface="DejaVu Sans"/>
              </a:rPr>
              <a:t>D</a:t>
            </a:r>
            <a:r>
              <a:rPr lang="ro-RO" sz="1600" b="0" strike="noStrike" spc="-21">
                <a:solidFill>
                  <a:srgbClr val="000000"/>
                </a:solidFill>
                <a:uFill>
                  <a:solidFill>
                    <a:srgbClr val="FFFFFF"/>
                  </a:solidFill>
                </a:uFill>
                <a:latin typeface="Times New Roman"/>
                <a:ea typeface="DejaVu Sans"/>
              </a:rPr>
              <a:t>I</a:t>
            </a:r>
            <a:r>
              <a:rPr lang="ro-RO" sz="1600" b="0" strike="noStrike" spc="24">
                <a:solidFill>
                  <a:srgbClr val="000000"/>
                </a:solidFill>
                <a:uFill>
                  <a:solidFill>
                    <a:srgbClr val="FFFFFF"/>
                  </a:solidFill>
                </a:uFill>
                <a:latin typeface="Times New Roman"/>
                <a:ea typeface="DejaVu Sans"/>
              </a:rPr>
              <a:t>C</a:t>
            </a:r>
            <a:r>
              <a:rPr lang="ro-RO" sz="1600" b="0" strike="noStrike" spc="-9">
                <a:solidFill>
                  <a:srgbClr val="000000"/>
                </a:solidFill>
                <a:uFill>
                  <a:solidFill>
                    <a:srgbClr val="FFFFFF"/>
                  </a:solidFill>
                </a:uFill>
                <a:latin typeface="Times New Roman"/>
                <a:ea typeface="DejaVu Sans"/>
              </a:rPr>
              <a:t>I  </a:t>
            </a:r>
            <a:endParaRPr lang="ro-RO" sz="1600" b="0" strike="noStrike" spc="-1">
              <a:solidFill>
                <a:srgbClr val="000000"/>
              </a:solidFill>
              <a:uFill>
                <a:solidFill>
                  <a:srgbClr val="FFFFFF"/>
                </a:solidFill>
              </a:uFill>
              <a:latin typeface="Arial"/>
            </a:endParaRPr>
          </a:p>
        </p:txBody>
      </p:sp>
      <p:sp>
        <p:nvSpPr>
          <p:cNvPr id="79" name="CustomShape 3"/>
          <p:cNvSpPr/>
          <p:nvPr/>
        </p:nvSpPr>
        <p:spPr>
          <a:xfrm>
            <a:off x="730080" y="4429440"/>
            <a:ext cx="9613080" cy="564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12600" algn="ctr">
              <a:lnSpc>
                <a:spcPct val="95000"/>
              </a:lnSpc>
            </a:pPr>
            <a:r>
              <a:rPr lang="ro-RO" sz="1600" b="0" strike="noStrike" spc="-9">
                <a:solidFill>
                  <a:srgbClr val="000000"/>
                </a:solidFill>
                <a:uFill>
                  <a:solidFill>
                    <a:srgbClr val="FFFFFF"/>
                  </a:solidFill>
                </a:uFill>
                <a:latin typeface="Times New Roman"/>
                <a:ea typeface="DejaVu Sans"/>
              </a:rPr>
              <a:t>Î</a:t>
            </a:r>
            <a:r>
              <a:rPr lang="ro-RO" sz="1600" b="0" strike="noStrike" spc="9">
                <a:solidFill>
                  <a:srgbClr val="000000"/>
                </a:solidFill>
                <a:uFill>
                  <a:solidFill>
                    <a:srgbClr val="FFFFFF"/>
                  </a:solidFill>
                </a:uFill>
                <a:latin typeface="Times New Roman"/>
                <a:ea typeface="DejaVu Sans"/>
              </a:rPr>
              <a:t>M</a:t>
            </a:r>
            <a:r>
              <a:rPr lang="ro-RO" sz="1600" b="0" strike="noStrike" spc="-1">
                <a:solidFill>
                  <a:srgbClr val="000000"/>
                </a:solidFill>
                <a:uFill>
                  <a:solidFill>
                    <a:srgbClr val="FFFFFF"/>
                  </a:solidFill>
                </a:uFill>
                <a:latin typeface="Times New Roman"/>
                <a:ea typeface="DejaVu Sans"/>
              </a:rPr>
              <a:t>BU</a:t>
            </a:r>
            <a:r>
              <a:rPr lang="ro-RO" sz="1600" b="0" strike="noStrike" spc="4">
                <a:solidFill>
                  <a:srgbClr val="000000"/>
                </a:solidFill>
                <a:uFill>
                  <a:solidFill>
                    <a:srgbClr val="FFFFFF"/>
                  </a:solidFill>
                </a:uFill>
                <a:latin typeface="Times New Roman"/>
                <a:ea typeface="DejaVu Sans"/>
              </a:rPr>
              <a:t>N</a:t>
            </a:r>
            <a:r>
              <a:rPr lang="ro-RO" sz="1600" b="0" strike="noStrike" spc="-128">
                <a:solidFill>
                  <a:srgbClr val="000000"/>
                </a:solidFill>
                <a:uFill>
                  <a:solidFill>
                    <a:srgbClr val="FFFFFF"/>
                  </a:solidFill>
                </a:uFill>
                <a:latin typeface="Times New Roman"/>
                <a:ea typeface="DejaVu Sans"/>
              </a:rPr>
              <a:t>Ă</a:t>
            </a:r>
            <a:r>
              <a:rPr lang="ro-RO" sz="1600" b="0" strike="noStrike" spc="-89">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Ă</a:t>
            </a:r>
            <a:r>
              <a:rPr lang="ro-RO" sz="1600" b="0" strike="noStrike" spc="4">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A</a:t>
            </a:r>
            <a:r>
              <a:rPr lang="ro-RO" sz="1600" b="0" strike="noStrike" spc="-3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MU</a:t>
            </a:r>
            <a:r>
              <a:rPr lang="ro-RO" sz="1600" b="0" strike="noStrike" spc="4">
                <a:solidFill>
                  <a:srgbClr val="000000"/>
                </a:solidFill>
                <a:uFill>
                  <a:solidFill>
                    <a:srgbClr val="FFFFFF"/>
                  </a:solidFill>
                </a:uFill>
                <a:latin typeface="Times New Roman"/>
                <a:ea typeface="DejaVu Sans"/>
              </a:rPr>
              <a:t>N</a:t>
            </a:r>
            <a:r>
              <a:rPr lang="ro-RO" sz="1600" b="0" strike="noStrike" spc="-21">
                <a:solidFill>
                  <a:srgbClr val="000000"/>
                </a:solidFill>
                <a:uFill>
                  <a:solidFill>
                    <a:srgbClr val="FFFFFF"/>
                  </a:solidFill>
                </a:uFill>
                <a:latin typeface="Times New Roman"/>
                <a:ea typeface="DejaVu Sans"/>
              </a:rPr>
              <a:t>I</a:t>
            </a:r>
            <a:r>
              <a:rPr lang="ro-RO" sz="1600" b="0" strike="noStrike" spc="9">
                <a:solidFill>
                  <a:srgbClr val="000000"/>
                </a:solidFill>
                <a:uFill>
                  <a:solidFill>
                    <a:srgbClr val="FFFFFF"/>
                  </a:solidFill>
                </a:uFill>
                <a:latin typeface="Times New Roman"/>
                <a:ea typeface="DejaVu Sans"/>
              </a:rPr>
              <a:t>C</a:t>
            </a:r>
            <a:r>
              <a:rPr lang="ro-RO" sz="1600" b="0" strike="noStrike" spc="-1">
                <a:solidFill>
                  <a:srgbClr val="000000"/>
                </a:solidFill>
                <a:uFill>
                  <a:solidFill>
                    <a:srgbClr val="FFFFFF"/>
                  </a:solidFill>
                </a:uFill>
                <a:latin typeface="Times New Roman"/>
                <a:ea typeface="DejaVu Sans"/>
              </a:rPr>
              <a:t>Ă</a:t>
            </a:r>
            <a:r>
              <a:rPr lang="ro-RO" sz="1600" b="0" strike="noStrike" spc="9">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II</a:t>
            </a:r>
            <a:r>
              <a:rPr lang="ro-RO" sz="1600" b="0" strike="noStrike" spc="-66">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R</a:t>
            </a:r>
            <a:r>
              <a:rPr lang="ro-RO" sz="1600" b="0" strike="noStrike" spc="4">
                <a:solidFill>
                  <a:srgbClr val="000000"/>
                </a:solidFill>
                <a:uFill>
                  <a:solidFill>
                    <a:srgbClr val="FFFFFF"/>
                  </a:solidFill>
                </a:uFill>
                <a:latin typeface="Times New Roman"/>
                <a:ea typeface="DejaVu Sans"/>
              </a:rPr>
              <a:t>E</a:t>
            </a:r>
            <a:r>
              <a:rPr lang="ro-RO" sz="1600" b="0" strike="noStrike" spc="-4">
                <a:solidFill>
                  <a:srgbClr val="000000"/>
                </a:solidFill>
                <a:uFill>
                  <a:solidFill>
                    <a:srgbClr val="FFFFFF"/>
                  </a:solidFill>
                </a:uFill>
                <a:latin typeface="Times New Roman"/>
                <a:ea typeface="DejaVu Sans"/>
              </a:rPr>
              <a:t>L</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IO</a:t>
            </a:r>
            <a:r>
              <a:rPr lang="ro-RO" sz="1600" b="0" strike="noStrike" spc="-21">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Ă</a:t>
            </a:r>
            <a:r>
              <a:rPr lang="ro-RO" sz="1600" b="0" strike="noStrike" spc="9">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II</a:t>
            </a:r>
            <a:r>
              <a:rPr lang="ro-RO" sz="1600" b="0" strike="noStrike" spc="-41">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Î</a:t>
            </a:r>
            <a:r>
              <a:rPr lang="ro-RO" sz="1600" b="0" strike="noStrike" spc="4">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TRE</a:t>
            </a:r>
            <a:r>
              <a:rPr lang="ro-RO" sz="1600" b="0" strike="noStrike" spc="-7">
                <a:solidFill>
                  <a:srgbClr val="000000"/>
                </a:solidFill>
                <a:uFill>
                  <a:solidFill>
                    <a:srgbClr val="FFFFFF"/>
                  </a:solidFill>
                </a:uFill>
                <a:latin typeface="Times New Roman"/>
                <a:ea typeface="DejaVu Sans"/>
              </a:rPr>
              <a:t> TOT </a:t>
            </a:r>
            <a:r>
              <a:rPr lang="ro-RO" sz="1600" b="0" strike="noStrike" spc="-1">
                <a:solidFill>
                  <a:srgbClr val="000000"/>
                </a:solidFill>
                <a:uFill>
                  <a:solidFill>
                    <a:srgbClr val="FFFFFF"/>
                  </a:solidFill>
                </a:uFill>
                <a:latin typeface="Times New Roman"/>
                <a:ea typeface="DejaVu Sans"/>
              </a:rPr>
              <a:t>PERSON</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LUL</a:t>
            </a:r>
            <a:r>
              <a:rPr lang="ro-RO" sz="1600" b="0" strike="noStrike" spc="-9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CU</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ORGA</a:t>
            </a:r>
            <a:r>
              <a:rPr lang="ro-RO" sz="1600" b="0" strike="noStrike" spc="15">
                <a:solidFill>
                  <a:srgbClr val="000000"/>
                </a:solidFill>
                <a:uFill>
                  <a:solidFill>
                    <a:srgbClr val="FFFFFF"/>
                  </a:solidFill>
                </a:uFill>
                <a:latin typeface="Times New Roman"/>
                <a:ea typeface="DejaVu Sans"/>
              </a:rPr>
              <a:t>N</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ZA</a:t>
            </a:r>
            <a:r>
              <a:rPr lang="ro-RO" sz="1600" b="0" strike="noStrike" spc="9">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EA</a:t>
            </a:r>
            <a:r>
              <a:rPr lang="ro-RO" sz="1600" b="0" strike="noStrike" spc="-8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AC</a:t>
            </a:r>
            <a:r>
              <a:rPr lang="ro-RO" sz="1600" b="0" strike="noStrike" spc="21">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V</a:t>
            </a:r>
            <a:r>
              <a:rPr lang="ro-RO" sz="1600" b="0" strike="noStrike" spc="-9">
                <a:solidFill>
                  <a:srgbClr val="000000"/>
                </a:solidFill>
                <a:uFill>
                  <a:solidFill>
                    <a:srgbClr val="FFFFFF"/>
                  </a:solidFill>
                </a:uFill>
                <a:latin typeface="Times New Roman"/>
                <a:ea typeface="DejaVu Sans"/>
              </a:rPr>
              <a:t>I</a:t>
            </a:r>
            <a:r>
              <a:rPr lang="ro-RO" sz="1600" b="0" strike="noStrike" spc="-89">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ÎN</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EC</a:t>
            </a:r>
            <a:r>
              <a:rPr lang="ro-RO" sz="1600" b="0" strike="noStrike" spc="4">
                <a:solidFill>
                  <a:srgbClr val="000000"/>
                </a:solidFill>
                <a:uFill>
                  <a:solidFill>
                    <a:srgbClr val="FFFFFF"/>
                  </a:solidFill>
                </a:uFill>
                <a:latin typeface="Times New Roman"/>
                <a:ea typeface="DejaVu Sans"/>
              </a:rPr>
              <a:t>H</a:t>
            </a:r>
            <a:r>
              <a:rPr lang="ro-RO" sz="1600" b="0" strike="noStrike" spc="-21">
                <a:solidFill>
                  <a:srgbClr val="000000"/>
                </a:solidFill>
                <a:uFill>
                  <a:solidFill>
                    <a:srgbClr val="FFFFFF"/>
                  </a:solidFill>
                </a:uFill>
                <a:latin typeface="Times New Roman"/>
                <a:ea typeface="DejaVu Sans"/>
              </a:rPr>
              <a:t>I</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Ă.</a:t>
            </a:r>
            <a:endParaRPr lang="ro-RO" sz="1600" b="0" strike="noStrike" spc="-1">
              <a:solidFill>
                <a:srgbClr val="000000"/>
              </a:solidFill>
              <a:uFill>
                <a:solidFill>
                  <a:srgbClr val="FFFFFF"/>
                </a:solidFill>
              </a:uFill>
              <a:latin typeface="Arial"/>
            </a:endParaRPr>
          </a:p>
        </p:txBody>
      </p:sp>
      <p:pic>
        <p:nvPicPr>
          <p:cNvPr id="80" name="Picture 8"/>
          <p:cNvPicPr/>
          <p:nvPr/>
        </p:nvPicPr>
        <p:blipFill>
          <a:blip r:embed="rId3"/>
          <a:stretch/>
        </p:blipFill>
        <p:spPr>
          <a:xfrm>
            <a:off x="3289320" y="4994280"/>
            <a:ext cx="4571280" cy="235548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CustomShape 1"/>
          <p:cNvSpPr/>
          <p:nvPr/>
        </p:nvSpPr>
        <p:spPr>
          <a:xfrm>
            <a:off x="1598040" y="1270080"/>
            <a:ext cx="6499440" cy="25812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marL="12600">
              <a:lnSpc>
                <a:spcPts val="1324"/>
              </a:lnSpc>
              <a:spcBef>
                <a:spcPts val="65"/>
              </a:spcBef>
            </a:pPr>
            <a:r>
              <a:rPr lang="ro-RO" sz="2400" b="1" strike="noStrike" spc="-1">
                <a:solidFill>
                  <a:srgbClr val="000000"/>
                </a:solidFill>
                <a:uFill>
                  <a:solidFill>
                    <a:srgbClr val="FFFFFF"/>
                  </a:solidFill>
                </a:uFill>
                <a:latin typeface="Times New Roman"/>
                <a:ea typeface="DejaVu Sans"/>
              </a:rPr>
              <a:t>CUM</a:t>
            </a:r>
            <a:r>
              <a:rPr lang="ro-RO" sz="2400" b="1" strike="noStrike" spc="-83">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A</a:t>
            </a:r>
            <a:r>
              <a:rPr lang="ro-RO" sz="2400" b="1" strike="noStrike" spc="-77">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DECURS</a:t>
            </a:r>
            <a:r>
              <a:rPr lang="ro-RO" sz="2400" b="1" strike="noStrike" spc="-38">
                <a:solidFill>
                  <a:srgbClr val="000000"/>
                </a:solidFill>
                <a:uFill>
                  <a:solidFill>
                    <a:srgbClr val="FFFFFF"/>
                  </a:solidFill>
                </a:uFill>
                <a:latin typeface="Times New Roman"/>
                <a:ea typeface="DejaVu Sans"/>
              </a:rPr>
              <a:t> </a:t>
            </a:r>
            <a:r>
              <a:rPr lang="ro-RO" sz="2400" b="1" strike="noStrike" spc="4">
                <a:solidFill>
                  <a:srgbClr val="000000"/>
                </a:solidFill>
                <a:uFill>
                  <a:solidFill>
                    <a:srgbClr val="FFFFFF"/>
                  </a:solidFill>
                </a:uFill>
                <a:latin typeface="Times New Roman"/>
                <a:ea typeface="DejaVu Sans"/>
              </a:rPr>
              <a:t>V</a:t>
            </a:r>
            <a:r>
              <a:rPr lang="ro-RO" sz="2400" b="1" strike="noStrike" spc="-9">
                <a:solidFill>
                  <a:srgbClr val="000000"/>
                </a:solidFill>
                <a:uFill>
                  <a:solidFill>
                    <a:srgbClr val="FFFFFF"/>
                  </a:solidFill>
                </a:uFill>
                <a:latin typeface="Times New Roman"/>
                <a:ea typeface="DejaVu Sans"/>
              </a:rPr>
              <a:t>I</a:t>
            </a:r>
            <a:r>
              <a:rPr lang="ro-RO" sz="2400" b="1" strike="noStrike" spc="4">
                <a:solidFill>
                  <a:srgbClr val="000000"/>
                </a:solidFill>
                <a:uFill>
                  <a:solidFill>
                    <a:srgbClr val="FFFFFF"/>
                  </a:solidFill>
                </a:uFill>
                <a:latin typeface="Times New Roman"/>
                <a:ea typeface="DejaVu Sans"/>
              </a:rPr>
              <a:t>Z</a:t>
            </a:r>
            <a:r>
              <a:rPr lang="ro-RO" sz="2400" b="1" strike="noStrike" spc="-9">
                <a:solidFill>
                  <a:srgbClr val="000000"/>
                </a:solidFill>
                <a:uFill>
                  <a:solidFill>
                    <a:srgbClr val="FFFFFF"/>
                  </a:solidFill>
                </a:uFill>
                <a:latin typeface="Times New Roman"/>
                <a:ea typeface="DejaVu Sans"/>
              </a:rPr>
              <a:t>I</a:t>
            </a:r>
            <a:r>
              <a:rPr lang="ro-RO" sz="2400" b="1" strike="noStrike" spc="-63">
                <a:solidFill>
                  <a:srgbClr val="000000"/>
                </a:solidFill>
                <a:uFill>
                  <a:solidFill>
                    <a:srgbClr val="FFFFFF"/>
                  </a:solidFill>
                </a:uFill>
                <a:latin typeface="Times New Roman"/>
                <a:ea typeface="DejaVu Sans"/>
              </a:rPr>
              <a:t>T</a:t>
            </a:r>
            <a:r>
              <a:rPr lang="ro-RO" sz="2400" b="1" strike="noStrike" spc="-1">
                <a:solidFill>
                  <a:srgbClr val="000000"/>
                </a:solidFill>
                <a:uFill>
                  <a:solidFill>
                    <a:srgbClr val="FFFFFF"/>
                  </a:solidFill>
                </a:uFill>
                <a:latin typeface="Times New Roman"/>
                <a:ea typeface="DejaVu Sans"/>
              </a:rPr>
              <a:t>A</a:t>
            </a:r>
            <a:r>
              <a:rPr lang="ro-RO" sz="2400" b="1" strike="noStrike" spc="-94">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DE</a:t>
            </a:r>
            <a:r>
              <a:rPr lang="ro-RO" sz="2400" b="1" strike="noStrike" spc="-63">
                <a:solidFill>
                  <a:srgbClr val="000000"/>
                </a:solidFill>
                <a:uFill>
                  <a:solidFill>
                    <a:srgbClr val="FFFFFF"/>
                  </a:solidFill>
                </a:uFill>
                <a:latin typeface="Times New Roman"/>
                <a:ea typeface="DejaVu Sans"/>
              </a:rPr>
              <a:t> </a:t>
            </a:r>
            <a:r>
              <a:rPr lang="ro-RO" sz="2400" b="1" strike="noStrike" spc="-1">
                <a:solidFill>
                  <a:srgbClr val="000000"/>
                </a:solidFill>
                <a:uFill>
                  <a:solidFill>
                    <a:srgbClr val="FFFFFF"/>
                  </a:solidFill>
                </a:uFill>
                <a:latin typeface="Times New Roman"/>
                <a:ea typeface="DejaVu Sans"/>
              </a:rPr>
              <a:t>ACRE</a:t>
            </a:r>
            <a:r>
              <a:rPr lang="ro-RO" sz="2400" b="1" strike="noStrike" spc="4">
                <a:solidFill>
                  <a:srgbClr val="000000"/>
                </a:solidFill>
                <a:uFill>
                  <a:solidFill>
                    <a:srgbClr val="FFFFFF"/>
                  </a:solidFill>
                </a:uFill>
                <a:latin typeface="Times New Roman"/>
                <a:ea typeface="DejaVu Sans"/>
              </a:rPr>
              <a:t>D</a:t>
            </a:r>
            <a:r>
              <a:rPr lang="ro-RO" sz="2400" b="1" strike="noStrike" spc="-9">
                <a:solidFill>
                  <a:srgbClr val="000000"/>
                </a:solidFill>
                <a:uFill>
                  <a:solidFill>
                    <a:srgbClr val="FFFFFF"/>
                  </a:solidFill>
                </a:uFill>
                <a:latin typeface="Times New Roman"/>
                <a:ea typeface="DejaVu Sans"/>
              </a:rPr>
              <a:t>I</a:t>
            </a:r>
            <a:r>
              <a:rPr lang="ro-RO" sz="2400" b="1" strike="noStrike" spc="-89">
                <a:solidFill>
                  <a:srgbClr val="000000"/>
                </a:solidFill>
                <a:uFill>
                  <a:solidFill>
                    <a:srgbClr val="FFFFFF"/>
                  </a:solidFill>
                </a:uFill>
                <a:latin typeface="Times New Roman"/>
                <a:ea typeface="DejaVu Sans"/>
              </a:rPr>
              <a:t>T</a:t>
            </a:r>
            <a:r>
              <a:rPr lang="ro-RO" sz="2400" b="1" strike="noStrike" spc="-1">
                <a:solidFill>
                  <a:srgbClr val="000000"/>
                </a:solidFill>
                <a:uFill>
                  <a:solidFill>
                    <a:srgbClr val="FFFFFF"/>
                  </a:solidFill>
                </a:uFill>
                <a:latin typeface="Times New Roman"/>
                <a:ea typeface="DejaVu Sans"/>
              </a:rPr>
              <a:t>ARE?</a:t>
            </a:r>
            <a:endParaRPr lang="ro-RO" sz="2400" b="0" strike="noStrike" spc="-1">
              <a:solidFill>
                <a:srgbClr val="000000"/>
              </a:solidFill>
              <a:uFill>
                <a:solidFill>
                  <a:srgbClr val="FFFFFF"/>
                </a:solidFill>
              </a:uFill>
              <a:latin typeface="Arial"/>
            </a:endParaRPr>
          </a:p>
        </p:txBody>
      </p:sp>
      <p:pic>
        <p:nvPicPr>
          <p:cNvPr id="82" name="Picture 4"/>
          <p:cNvPicPr/>
          <p:nvPr/>
        </p:nvPicPr>
        <p:blipFill>
          <a:blip r:embed="rId2"/>
          <a:stretch/>
        </p:blipFill>
        <p:spPr>
          <a:xfrm>
            <a:off x="8013600" y="485280"/>
            <a:ext cx="2539440" cy="1858680"/>
          </a:xfrm>
          <a:prstGeom prst="rect">
            <a:avLst/>
          </a:prstGeom>
          <a:ln>
            <a:noFill/>
          </a:ln>
        </p:spPr>
      </p:pic>
      <p:sp>
        <p:nvSpPr>
          <p:cNvPr id="83" name="CustomShape 2"/>
          <p:cNvSpPr/>
          <p:nvPr/>
        </p:nvSpPr>
        <p:spPr>
          <a:xfrm>
            <a:off x="927000" y="2413080"/>
            <a:ext cx="9524160" cy="325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85840" indent="-285120">
              <a:lnSpc>
                <a:spcPct val="100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VIZITA  A DURAT 5 ZILE ȘI COMISIA  A FOST FORMATĂ DIN MEDICI ȘI  UN ECONOMIST. </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marL="285840" indent="-285120">
              <a:lnSpc>
                <a:spcPct val="100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PROGRAMUL A FOST FOARTE BINE PUNCTAT PE ORE ȘI DOMENII DE ACTIVITATE.</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marL="285840" indent="-285120">
              <a:lnSpc>
                <a:spcPct val="100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S-A ÎNCEPUT CU OBSERVAREA DIRECTĂ ASUPRA PERIMETRULUI DE SECURITATE AL SPITALULUI ȘI  AL SECȚIILOR EXTERIOARE, CIRCUITELE ȘI MODUL LOR DE SEMNALIZARE.</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marL="285840" indent="-285120">
              <a:lnSpc>
                <a:spcPct val="100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S-AU FACUT VIZITE PE TOATE SECȚIILE /COMPARTIMENTELE SPITALULUI URMARINDU-SE ORGANIZAREA, DOTAREA, CIRCUITELE IMPLEMENTATE, RESPECTAREA TUTUROR NORMATIVELOR PENTRU PREVENIREA  IAAM, ETC.</a:t>
            </a:r>
            <a:endParaRPr lang="ro-RO" sz="16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4" name="Picture 2"/>
          <p:cNvPicPr/>
          <p:nvPr/>
        </p:nvPicPr>
        <p:blipFill>
          <a:blip r:embed="rId2"/>
          <a:stretch/>
        </p:blipFill>
        <p:spPr>
          <a:xfrm>
            <a:off x="3898800" y="279360"/>
            <a:ext cx="3056760" cy="1797840"/>
          </a:xfrm>
          <a:prstGeom prst="rect">
            <a:avLst/>
          </a:prstGeom>
          <a:ln>
            <a:noFill/>
          </a:ln>
        </p:spPr>
      </p:pic>
      <p:sp>
        <p:nvSpPr>
          <p:cNvPr id="85" name="CustomShape 1"/>
          <p:cNvSpPr/>
          <p:nvPr/>
        </p:nvSpPr>
        <p:spPr>
          <a:xfrm>
            <a:off x="774720" y="2184480"/>
            <a:ext cx="9752760" cy="4723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184320" indent="-170640">
              <a:lnSpc>
                <a:spcPct val="95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AU</a:t>
            </a:r>
            <a:r>
              <a:rPr lang="ro-RO" sz="1600" b="0" strike="noStrike" spc="-1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FOST</a:t>
            </a:r>
            <a:r>
              <a:rPr lang="ro-RO" sz="1600" b="0" strike="noStrike" spc="-4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PU</a:t>
            </a:r>
            <a:r>
              <a:rPr lang="ro-RO" sz="1600" b="0" strike="noStrike" spc="-60">
                <a:solidFill>
                  <a:srgbClr val="000000"/>
                </a:solidFill>
                <a:uFill>
                  <a:solidFill>
                    <a:srgbClr val="FFFFFF"/>
                  </a:solidFill>
                </a:uFill>
                <a:latin typeface="Times New Roman"/>
                <a:ea typeface="DejaVu Sans"/>
              </a:rPr>
              <a:t>R</a:t>
            </a:r>
            <a:r>
              <a:rPr lang="ro-RO" sz="1600" b="0" strike="noStrike" spc="-89">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TE</a:t>
            </a:r>
            <a:r>
              <a:rPr lang="ro-RO" sz="1600" b="0" strike="noStrike" spc="-18">
                <a:solidFill>
                  <a:srgbClr val="000000"/>
                </a:solidFill>
                <a:uFill>
                  <a:solidFill>
                    <a:srgbClr val="FFFFFF"/>
                  </a:solidFill>
                </a:uFill>
                <a:latin typeface="Times New Roman"/>
                <a:ea typeface="DejaVu Sans"/>
              </a:rPr>
              <a:t> </a:t>
            </a:r>
            <a:r>
              <a:rPr lang="ro-RO" sz="1600" b="0" strike="noStrike" spc="15">
                <a:solidFill>
                  <a:srgbClr val="000000"/>
                </a:solidFill>
                <a:uFill>
                  <a:solidFill>
                    <a:srgbClr val="FFFFFF"/>
                  </a:solidFill>
                </a:uFill>
                <a:latin typeface="Times New Roman"/>
                <a:ea typeface="DejaVu Sans"/>
              </a:rPr>
              <a:t>D</a:t>
            </a:r>
            <a:r>
              <a:rPr lang="ro-RO" sz="1600" b="0" strike="noStrike" spc="-1">
                <a:solidFill>
                  <a:srgbClr val="000000"/>
                </a:solidFill>
                <a:uFill>
                  <a:solidFill>
                    <a:srgbClr val="FFFFFF"/>
                  </a:solidFill>
                </a:uFill>
                <a:latin typeface="Times New Roman"/>
                <a:ea typeface="DejaVu Sans"/>
              </a:rPr>
              <a:t>ISCU</a:t>
            </a:r>
            <a:r>
              <a:rPr lang="ro-RO" sz="1600" b="0" strike="noStrike" spc="4">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I</a:t>
            </a:r>
            <a:r>
              <a:rPr lang="ro-RO" sz="1600" b="0" strike="noStrike" spc="-4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AR</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TE</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CU F</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ECARE</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ME</a:t>
            </a:r>
            <a:r>
              <a:rPr lang="ro-RO" sz="1600" b="0" strike="noStrike" spc="4">
                <a:solidFill>
                  <a:srgbClr val="000000"/>
                </a:solidFill>
                <a:uFill>
                  <a:solidFill>
                    <a:srgbClr val="FFFFFF"/>
                  </a:solidFill>
                </a:uFill>
                <a:latin typeface="Times New Roman"/>
                <a:ea typeface="DejaVu Sans"/>
              </a:rPr>
              <a:t>D</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C ȘEF</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SEC</a:t>
            </a:r>
            <a:r>
              <a:rPr lang="ro-RO" sz="1600" b="0" strike="noStrike" spc="4">
                <a:solidFill>
                  <a:srgbClr val="000000"/>
                </a:solidFill>
                <a:uFill>
                  <a:solidFill>
                    <a:srgbClr val="FFFFFF"/>
                  </a:solidFill>
                </a:uFill>
                <a:latin typeface="Times New Roman"/>
                <a:ea typeface="DejaVu Sans"/>
              </a:rPr>
              <a:t>Ț</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E/COM</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a:t>
            </a:r>
            <a:r>
              <a:rPr lang="ro-RO" sz="1600" b="0" strike="noStrike" spc="-60">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M</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NT</a:t>
            </a:r>
            <a:r>
              <a:rPr lang="ro-RO" sz="1600" b="0" strike="noStrike" spc="-103">
                <a:solidFill>
                  <a:srgbClr val="000000"/>
                </a:solidFill>
                <a:uFill>
                  <a:solidFill>
                    <a:srgbClr val="FFFFFF"/>
                  </a:solidFill>
                </a:uFill>
                <a:latin typeface="Times New Roman"/>
                <a:ea typeface="DejaVu Sans"/>
              </a:rPr>
              <a:t> </a:t>
            </a:r>
            <a:r>
              <a:rPr lang="ro-RO" sz="1600" b="0" strike="noStrike" spc="15">
                <a:solidFill>
                  <a:srgbClr val="000000"/>
                </a:solidFill>
                <a:uFill>
                  <a:solidFill>
                    <a:srgbClr val="FFFFFF"/>
                  </a:solidFill>
                </a:uFill>
                <a:latin typeface="Times New Roman"/>
                <a:ea typeface="DejaVu Sans"/>
              </a:rPr>
              <a:t>V</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ZÂND</a:t>
            </a:r>
            <a:r>
              <a:rPr lang="ro-RO" sz="1600" b="0" strike="noStrike" spc="-2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CO</a:t>
            </a:r>
            <a:r>
              <a:rPr lang="ro-RO" sz="1600" b="0" strike="noStrike" spc="9">
                <a:solidFill>
                  <a:srgbClr val="000000"/>
                </a:solidFill>
                <a:uFill>
                  <a:solidFill>
                    <a:srgbClr val="FFFFFF"/>
                  </a:solidFill>
                </a:uFill>
                <a:latin typeface="Times New Roman"/>
                <a:ea typeface="DejaVu Sans"/>
              </a:rPr>
              <a:t>MP</a:t>
            </a:r>
            <a:r>
              <a:rPr lang="ro-RO" sz="1600" b="0" strike="noStrike" spc="-21">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E</a:t>
            </a:r>
            <a:r>
              <a:rPr lang="ro-RO" sz="1600" b="0" strike="noStrike" spc="-89">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AR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A</a:t>
            </a:r>
            <a:r>
              <a:rPr lang="ro-RO" sz="1600" b="0" strike="noStrike" spc="-11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a:t>
            </a:r>
            <a:r>
              <a:rPr lang="ro-RO" sz="1600" b="0" strike="noStrike" spc="-41">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18">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D</a:t>
            </a:r>
            <a:r>
              <a:rPr lang="ro-RO" sz="1600" b="0" strike="noStrike" spc="-1">
                <a:solidFill>
                  <a:srgbClr val="000000"/>
                </a:solidFill>
                <a:uFill>
                  <a:solidFill>
                    <a:srgbClr val="FFFFFF"/>
                  </a:solidFill>
                </a:uFill>
                <a:latin typeface="Times New Roman"/>
                <a:ea typeface="DejaVu Sans"/>
              </a:rPr>
              <a:t>E OBSE</a:t>
            </a:r>
            <a:r>
              <a:rPr lang="ro-RO" sz="1600" b="0" strike="noStrike" spc="-83">
                <a:solidFill>
                  <a:srgbClr val="000000"/>
                </a:solidFill>
                <a:uFill>
                  <a:solidFill>
                    <a:srgbClr val="FFFFFF"/>
                  </a:solidFill>
                </a:uFill>
                <a:latin typeface="Times New Roman"/>
                <a:ea typeface="DejaVu Sans"/>
              </a:rPr>
              <a:t>R</a:t>
            </a:r>
            <a:r>
              <a:rPr lang="ro-RO" sz="1600" b="0" strike="noStrike" spc="-148">
                <a:solidFill>
                  <a:srgbClr val="000000"/>
                </a:solidFill>
                <a:uFill>
                  <a:solidFill>
                    <a:srgbClr val="FFFFFF"/>
                  </a:solidFill>
                </a:uFill>
                <a:latin typeface="Times New Roman"/>
                <a:ea typeface="DejaVu Sans"/>
              </a:rPr>
              <a:t>V</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11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DOS</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R</a:t>
            </a:r>
            <a:r>
              <a:rPr lang="ro-RO" sz="1600" b="0" strike="noStrike" spc="4">
                <a:solidFill>
                  <a:srgbClr val="000000"/>
                </a:solidFill>
                <a:uFill>
                  <a:solidFill>
                    <a:srgbClr val="FFFFFF"/>
                  </a:solidFill>
                </a:uFill>
                <a:latin typeface="Times New Roman"/>
                <a:ea typeface="DejaVu Sans"/>
              </a:rPr>
              <a:t>E</a:t>
            </a:r>
            <a:r>
              <a:rPr lang="ro-RO" sz="1600" b="0" strike="noStrike" spc="-21">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 PRO</a:t>
            </a:r>
            <a:r>
              <a:rPr lang="ro-RO" sz="1600" b="0" strike="noStrike" spc="-21">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OCO</a:t>
            </a:r>
            <a:r>
              <a:rPr lang="ro-RO" sz="1600" b="0" strike="noStrike" spc="4">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E</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83">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G</a:t>
            </a:r>
            <a:r>
              <a:rPr lang="ro-RO" sz="1600" b="0" strike="noStrike" spc="15">
                <a:solidFill>
                  <a:srgbClr val="000000"/>
                </a:solidFill>
                <a:uFill>
                  <a:solidFill>
                    <a:srgbClr val="FFFFFF"/>
                  </a:solidFill>
                </a:uFill>
                <a:latin typeface="Times New Roman"/>
                <a:ea typeface="DejaVu Sans"/>
              </a:rPr>
              <a:t>H</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DU</a:t>
            </a:r>
            <a:r>
              <a:rPr lang="ro-RO" sz="1600" b="0" strike="noStrike" spc="9">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3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BU</a:t>
            </a:r>
            <a:r>
              <a:rPr lang="ro-RO" sz="1600" b="0" strike="noStrike" spc="4">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Ă</a:t>
            </a:r>
            <a:r>
              <a:rPr lang="ro-RO" sz="1600" b="0" strike="noStrike" spc="-9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PRAC</a:t>
            </a:r>
            <a:r>
              <a:rPr lang="ro-RO" sz="1600" b="0" strike="noStrike" spc="4">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CĂ,</a:t>
            </a:r>
            <a:r>
              <a:rPr lang="ro-RO" sz="1600" b="0" strike="noStrike" spc="-8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PRECUM ȘI</a:t>
            </a:r>
            <a:r>
              <a:rPr lang="ro-RO" sz="1600" b="0" strike="noStrike" spc="-60">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M</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D</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L DE </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M</a:t>
            </a:r>
            <a:r>
              <a:rPr lang="ro-RO" sz="1600" b="0" strike="noStrike" spc="9">
                <a:solidFill>
                  <a:srgbClr val="000000"/>
                </a:solidFill>
                <a:uFill>
                  <a:solidFill>
                    <a:srgbClr val="FFFFFF"/>
                  </a:solidFill>
                </a:uFill>
                <a:latin typeface="Times New Roman"/>
                <a:ea typeface="DejaVu Sans"/>
              </a:rPr>
              <a:t>P</a:t>
            </a:r>
            <a:r>
              <a:rPr lang="ro-RO" sz="1600" b="0" strike="noStrike" spc="-21">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EM</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a:t>
            </a:r>
            <a:r>
              <a:rPr lang="ro-RO" sz="1600" b="0" strike="noStrike" spc="-89">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ARE </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  ACES</a:t>
            </a:r>
            <a:r>
              <a:rPr lang="ro-RO" sz="1600" b="0" strike="noStrike" spc="-21">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ORA </a:t>
            </a:r>
            <a:r>
              <a:rPr lang="ro-RO" sz="1600" b="0" strike="noStrike" spc="-9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PE F</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EC</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RE</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SEC</a:t>
            </a:r>
            <a:r>
              <a:rPr lang="ro-RO" sz="1600" b="0" strike="noStrike" spc="4">
                <a:solidFill>
                  <a:srgbClr val="000000"/>
                </a:solidFill>
                <a:uFill>
                  <a:solidFill>
                    <a:srgbClr val="FFFFFF"/>
                  </a:solidFill>
                </a:uFill>
                <a:latin typeface="Times New Roman"/>
                <a:ea typeface="DejaVu Sans"/>
              </a:rPr>
              <a:t>Ț</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a:t>
            </a:r>
            <a:endParaRPr lang="ro-RO" sz="1600" b="0" strike="noStrike" spc="-1">
              <a:solidFill>
                <a:srgbClr val="000000"/>
              </a:solidFill>
              <a:uFill>
                <a:solidFill>
                  <a:srgbClr val="FFFFFF"/>
                </a:solidFill>
              </a:uFill>
              <a:latin typeface="Arial"/>
            </a:endParaRPr>
          </a:p>
          <a:p>
            <a:pPr>
              <a:lnSpc>
                <a:spcPct val="95000"/>
              </a:lnSpc>
            </a:pPr>
            <a:endParaRPr lang="ro-RO" sz="1600" b="0" strike="noStrike" spc="-1">
              <a:solidFill>
                <a:srgbClr val="000000"/>
              </a:solidFill>
              <a:uFill>
                <a:solidFill>
                  <a:srgbClr val="FFFFFF"/>
                </a:solidFill>
              </a:uFill>
              <a:latin typeface="Arial"/>
            </a:endParaRPr>
          </a:p>
          <a:p>
            <a:pPr>
              <a:lnSpc>
                <a:spcPct val="95000"/>
              </a:lnSpc>
            </a:pPr>
            <a:endParaRPr lang="ro-RO" sz="1600" b="0" strike="noStrike" spc="-1">
              <a:solidFill>
                <a:srgbClr val="000000"/>
              </a:solidFill>
              <a:uFill>
                <a:solidFill>
                  <a:srgbClr val="FFFFFF"/>
                </a:solidFill>
              </a:uFill>
              <a:latin typeface="Arial"/>
            </a:endParaRPr>
          </a:p>
          <a:p>
            <a:pPr marL="184320" indent="-170640">
              <a:lnSpc>
                <a:spcPct val="95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S -AU</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PU</a:t>
            </a:r>
            <a:r>
              <a:rPr lang="ro-RO" sz="1600" b="0" strike="noStrike" spc="-60">
                <a:solidFill>
                  <a:srgbClr val="000000"/>
                </a:solidFill>
                <a:uFill>
                  <a:solidFill>
                    <a:srgbClr val="FFFFFF"/>
                  </a:solidFill>
                </a:uFill>
                <a:latin typeface="Times New Roman"/>
                <a:ea typeface="DejaVu Sans"/>
              </a:rPr>
              <a:t>R</a:t>
            </a:r>
            <a:r>
              <a:rPr lang="ro-RO" sz="1600" b="0" strike="noStrike" spc="-89">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a:t>
            </a:r>
            <a:r>
              <a:rPr lang="ro-RO" sz="1600" b="0" strike="noStrike" spc="-43">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D</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SCU</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II</a:t>
            </a:r>
            <a:r>
              <a:rPr lang="ro-RO" sz="1600" b="0" strike="noStrike" spc="-4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AR</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TE</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CU</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CARE</a:t>
            </a:r>
            <a:r>
              <a:rPr lang="ro-RO" sz="1600" b="0" strike="noStrike" spc="-8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9">
                <a:solidFill>
                  <a:srgbClr val="000000"/>
                </a:solidFill>
                <a:uFill>
                  <a:solidFill>
                    <a:srgbClr val="FFFFFF"/>
                  </a:solidFill>
                </a:uFill>
                <a:latin typeface="Times New Roman"/>
                <a:ea typeface="DejaVu Sans"/>
              </a:rPr>
              <a:t>S</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STE</a:t>
            </a:r>
            <a:r>
              <a:rPr lang="ro-RO" sz="1600" b="0" strike="noStrike" spc="4">
                <a:solidFill>
                  <a:srgbClr val="000000"/>
                </a:solidFill>
                <a:uFill>
                  <a:solidFill>
                    <a:srgbClr val="FFFFFF"/>
                  </a:solidFill>
                </a:uFill>
                <a:latin typeface="Times New Roman"/>
                <a:ea typeface="DejaVu Sans"/>
              </a:rPr>
              <a:t>N</a:t>
            </a:r>
            <a:r>
              <a:rPr lang="ro-RO" sz="1600" b="0" strike="noStrike" spc="-1">
                <a:solidFill>
                  <a:srgbClr val="000000"/>
                </a:solidFill>
                <a:uFill>
                  <a:solidFill>
                    <a:srgbClr val="FFFFFF"/>
                  </a:solidFill>
                </a:uFill>
                <a:latin typeface="Times New Roman"/>
                <a:ea typeface="DejaVu Sans"/>
              </a:rPr>
              <a:t>T</a:t>
            </a:r>
            <a:r>
              <a:rPr lang="ro-RO" sz="1600" b="0" strike="noStrike" spc="-4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ȘEF 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SEC</a:t>
            </a:r>
            <a:r>
              <a:rPr lang="ro-RO" sz="1600" b="0" strike="noStrike" spc="4">
                <a:solidFill>
                  <a:srgbClr val="000000"/>
                </a:solidFill>
                <a:uFill>
                  <a:solidFill>
                    <a:srgbClr val="FFFFFF"/>
                  </a:solidFill>
                </a:uFill>
                <a:latin typeface="Times New Roman"/>
                <a:ea typeface="DejaVu Sans"/>
              </a:rPr>
              <a:t>Ț</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E/COM</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a:t>
            </a:r>
            <a:r>
              <a:rPr lang="ro-RO" sz="1600" b="0" strike="noStrike" spc="-60">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M</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NT</a:t>
            </a:r>
            <a:r>
              <a:rPr lang="ro-RO" sz="1600" b="0" strike="noStrike" spc="-8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CU</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a:t>
            </a:r>
            <a:r>
              <a:rPr lang="ro-RO" sz="1600" b="0" strike="noStrike" spc="9">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V</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RE</a:t>
            </a:r>
            <a:r>
              <a:rPr lang="ro-RO" sz="1600" b="0" strike="noStrike" spc="-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LA </a:t>
            </a:r>
            <a:r>
              <a:rPr lang="ro-RO" sz="1600" b="0" strike="noStrike" spc="-140">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DAP</a:t>
            </a:r>
            <a:r>
              <a:rPr lang="ro-RO" sz="1600" b="0" strike="noStrike" spc="-89">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AREA PROCEDU</a:t>
            </a:r>
            <a:r>
              <a:rPr lang="ro-RO" sz="1600" b="0" strike="noStrike" spc="9">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OR</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ME</a:t>
            </a:r>
            <a:r>
              <a:rPr lang="ro-RO" sz="1600" b="0" strike="noStrike" spc="4">
                <a:solidFill>
                  <a:srgbClr val="000000"/>
                </a:solidFill>
                <a:uFill>
                  <a:solidFill>
                    <a:srgbClr val="FFFFFF"/>
                  </a:solidFill>
                </a:uFill>
                <a:latin typeface="Times New Roman"/>
                <a:ea typeface="DejaVu Sans"/>
              </a:rPr>
              <a:t>D</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E</a:t>
            </a:r>
            <a:r>
              <a:rPr lang="ro-RO" sz="1600" b="0" strike="noStrike" spc="-9">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A</a:t>
            </a:r>
            <a:r>
              <a:rPr lang="ro-RO" sz="1600" b="0" strike="noStrike" spc="-6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SPE</a:t>
            </a:r>
            <a:r>
              <a:rPr lang="ro-RO" sz="1600" b="0" strike="noStrike" spc="9">
                <a:solidFill>
                  <a:srgbClr val="000000"/>
                </a:solidFill>
                <a:uFill>
                  <a:solidFill>
                    <a:srgbClr val="FFFFFF"/>
                  </a:solidFill>
                </a:uFill>
                <a:latin typeface="Times New Roman"/>
                <a:ea typeface="DejaVu Sans"/>
              </a:rPr>
              <a:t>C</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F</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L</a:t>
            </a:r>
            <a:r>
              <a:rPr lang="ro-RO" sz="1600" b="0" strike="noStrike" spc="-80">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ECAR</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I</a:t>
            </a:r>
            <a:r>
              <a:rPr lang="ro-RO" sz="1600" b="0" strike="noStrike" spc="-3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SEC</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A</a:t>
            </a:r>
            <a:r>
              <a:rPr lang="ro-RO" sz="1600" b="0" strike="noStrike" spc="-6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MO</a:t>
            </a:r>
            <a:r>
              <a:rPr lang="ro-RO" sz="1600" b="0" strike="noStrike" spc="4">
                <a:solidFill>
                  <a:srgbClr val="000000"/>
                </a:solidFill>
                <a:uFill>
                  <a:solidFill>
                    <a:srgbClr val="FFFFFF"/>
                  </a:solidFill>
                </a:uFill>
                <a:latin typeface="Times New Roman"/>
                <a:ea typeface="DejaVu Sans"/>
              </a:rPr>
              <a:t>DU</a:t>
            </a:r>
            <a:r>
              <a:rPr lang="ro-RO" sz="1600" b="0" strike="noStrike" spc="-1">
                <a:solidFill>
                  <a:srgbClr val="000000"/>
                </a:solidFill>
                <a:uFill>
                  <a:solidFill>
                    <a:srgbClr val="FFFFFF"/>
                  </a:solidFill>
                </a:uFill>
                <a:latin typeface="Times New Roman"/>
                <a:ea typeface="DejaVu Sans"/>
              </a:rPr>
              <a:t>L</a:t>
            </a:r>
            <a:r>
              <a:rPr lang="ro-RO" sz="1600" b="0" strike="noStrike" spc="-9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SUPR</a:t>
            </a:r>
            <a:r>
              <a:rPr lang="ro-RO" sz="1600" b="0" strike="noStrike" spc="-14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VEGH</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RE</a:t>
            </a:r>
            <a:r>
              <a:rPr lang="ro-RO" sz="1600" b="0" strike="noStrike" spc="-11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AL </a:t>
            </a:r>
            <a:r>
              <a:rPr lang="ro-RO" sz="1600" b="0" strike="noStrike" spc="-77">
                <a:solidFill>
                  <a:srgbClr val="000000"/>
                </a:solidFill>
                <a:uFill>
                  <a:solidFill>
                    <a:srgbClr val="FFFFFF"/>
                  </a:solidFill>
                </a:uFill>
                <a:latin typeface="Times New Roman"/>
                <a:ea typeface="DejaVu Sans"/>
              </a:rPr>
              <a:t> </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a:t>
            </a:r>
            <a:r>
              <a:rPr lang="ro-RO" sz="1600" b="0" strike="noStrike" spc="9">
                <a:solidFill>
                  <a:srgbClr val="000000"/>
                </a:solidFill>
                <a:uFill>
                  <a:solidFill>
                    <a:srgbClr val="FFFFFF"/>
                  </a:solidFill>
                </a:uFill>
                <a:latin typeface="Times New Roman"/>
                <a:ea typeface="DejaVu Sans"/>
              </a:rPr>
              <a:t>C</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ENT</a:t>
            </a:r>
            <a:r>
              <a:rPr lang="ro-RO" sz="1600" b="0" strike="noStrike" spc="4">
                <a:solidFill>
                  <a:srgbClr val="000000"/>
                </a:solidFill>
                <a:uFill>
                  <a:solidFill>
                    <a:srgbClr val="FFFFFF"/>
                  </a:solidFill>
                </a:uFill>
                <a:latin typeface="Times New Roman"/>
                <a:ea typeface="DejaVu Sans"/>
              </a:rPr>
              <a:t>U</a:t>
            </a:r>
            <a:r>
              <a:rPr lang="ro-RO" sz="1600" b="0" strike="noStrike" spc="-4">
                <a:solidFill>
                  <a:srgbClr val="000000"/>
                </a:solidFill>
                <a:uFill>
                  <a:solidFill>
                    <a:srgbClr val="FFFFFF"/>
                  </a:solidFill>
                </a:uFill>
                <a:latin typeface="Times New Roman"/>
                <a:ea typeface="DejaVu Sans"/>
              </a:rPr>
              <a:t>L</a:t>
            </a:r>
            <a:r>
              <a:rPr lang="ro-RO" sz="1600" b="0" strike="noStrike" spc="15">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LA MOD</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L</a:t>
            </a:r>
            <a:r>
              <a:rPr lang="ro-RO" sz="1600" b="0" strike="noStrike" spc="-9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12">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NTE</a:t>
            </a:r>
            <a:r>
              <a:rPr lang="ro-RO" sz="1600" b="0" strike="noStrike" spc="-83">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V</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a:t>
            </a:r>
            <a:r>
              <a:rPr lang="ro-RO" sz="1600" b="0" strike="noStrike" spc="4">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a:t>
            </a:r>
            <a:r>
              <a:rPr lang="ro-RO" sz="1600" b="0" strike="noStrike" spc="-8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 </a:t>
            </a:r>
            <a:r>
              <a:rPr lang="ro-RO" sz="1600" b="0" strike="noStrike" spc="-1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9">
                <a:solidFill>
                  <a:srgbClr val="000000"/>
                </a:solidFill>
                <a:uFill>
                  <a:solidFill>
                    <a:srgbClr val="FFFFFF"/>
                  </a:solidFill>
                </a:uFill>
                <a:latin typeface="Times New Roman"/>
                <a:ea typeface="DejaVu Sans"/>
              </a:rPr>
              <a:t>S</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ST</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NT</a:t>
            </a:r>
            <a:r>
              <a:rPr lang="ro-RO" sz="1600" b="0" strike="noStrike" spc="4">
                <a:solidFill>
                  <a:srgbClr val="000000"/>
                </a:solidFill>
                <a:uFill>
                  <a:solidFill>
                    <a:srgbClr val="FFFFFF"/>
                  </a:solidFill>
                </a:uFill>
                <a:latin typeface="Times New Roman"/>
                <a:ea typeface="DejaVu Sans"/>
              </a:rPr>
              <a:t>U</a:t>
            </a:r>
            <a:r>
              <a:rPr lang="ro-RO" sz="1600" b="0" strike="noStrike" spc="-4">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I</a:t>
            </a:r>
            <a:r>
              <a:rPr lang="ro-RO" sz="1600" b="0" strike="noStrike" spc="-32">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Î</a:t>
            </a:r>
            <a:r>
              <a:rPr lang="ro-RO" sz="1600" b="0" strike="noStrike" spc="-1">
                <a:solidFill>
                  <a:srgbClr val="000000"/>
                </a:solidFill>
                <a:uFill>
                  <a:solidFill>
                    <a:srgbClr val="FFFFFF"/>
                  </a:solidFill>
                </a:uFill>
                <a:latin typeface="Times New Roman"/>
                <a:ea typeface="DejaVu Sans"/>
              </a:rPr>
              <a:t>N</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Z</a:t>
            </a:r>
            <a:r>
              <a:rPr lang="ro-RO" sz="1600" b="0" strike="noStrike" spc="-1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URG</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N</a:t>
            </a:r>
            <a:r>
              <a:rPr lang="ro-RO" sz="1600" b="0" strike="noStrike" spc="-80">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Ă.</a:t>
            </a:r>
            <a:endParaRPr lang="ro-RO" sz="1600" b="0" strike="noStrike" spc="-1">
              <a:solidFill>
                <a:srgbClr val="000000"/>
              </a:solidFill>
              <a:uFill>
                <a:solidFill>
                  <a:srgbClr val="FFFFFF"/>
                </a:solidFill>
              </a:uFill>
              <a:latin typeface="Arial"/>
            </a:endParaRPr>
          </a:p>
          <a:p>
            <a:pPr>
              <a:lnSpc>
                <a:spcPct val="95000"/>
              </a:lnSpc>
            </a:pPr>
            <a:endParaRPr lang="ro-RO" sz="1600" b="0" strike="noStrike" spc="-1">
              <a:solidFill>
                <a:srgbClr val="000000"/>
              </a:solidFill>
              <a:uFill>
                <a:solidFill>
                  <a:srgbClr val="FFFFFF"/>
                </a:solidFill>
              </a:uFill>
              <a:latin typeface="Arial"/>
            </a:endParaRPr>
          </a:p>
          <a:p>
            <a:pPr marL="12600">
              <a:lnSpc>
                <a:spcPct val="95000"/>
              </a:lnSpc>
            </a:pPr>
            <a:endParaRPr lang="ro-RO" sz="1600" b="0" strike="noStrike" spc="-1">
              <a:solidFill>
                <a:srgbClr val="000000"/>
              </a:solidFill>
              <a:uFill>
                <a:solidFill>
                  <a:srgbClr val="FFFFFF"/>
                </a:solidFill>
              </a:uFill>
              <a:latin typeface="Arial"/>
            </a:endParaRPr>
          </a:p>
          <a:p>
            <a:pPr marL="184320" indent="-170640">
              <a:lnSpc>
                <a:spcPct val="95000"/>
              </a:lnSpc>
              <a:buClr>
                <a:srgbClr val="000000"/>
              </a:buClr>
              <a:buFont typeface="Arial"/>
              <a:buChar char="•"/>
            </a:pPr>
            <a:r>
              <a:rPr lang="ro-RO" sz="1600" b="0" strike="noStrike" spc="-1">
                <a:solidFill>
                  <a:srgbClr val="000000"/>
                </a:solidFill>
                <a:uFill>
                  <a:solidFill>
                    <a:srgbClr val="FFFFFF"/>
                  </a:solidFill>
                </a:uFill>
                <a:latin typeface="Times New Roman"/>
                <a:ea typeface="DejaVu Sans"/>
              </a:rPr>
              <a:t>AU</a:t>
            </a:r>
            <a:r>
              <a:rPr lang="ro-RO" sz="1600" b="0" strike="noStrike" spc="-1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FOST</a:t>
            </a:r>
            <a:r>
              <a:rPr lang="ro-RO" sz="1600" b="0" strike="noStrike" spc="-4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OR</a:t>
            </a:r>
            <a:r>
              <a:rPr lang="ro-RO" sz="1600" b="0" strike="noStrike" spc="4">
                <a:solidFill>
                  <a:srgbClr val="000000"/>
                </a:solidFill>
                <a:uFill>
                  <a:solidFill>
                    <a:srgbClr val="FFFFFF"/>
                  </a:solidFill>
                </a:uFill>
                <a:latin typeface="Times New Roman"/>
                <a:ea typeface="DejaVu Sans"/>
              </a:rPr>
              <a:t>G</a:t>
            </a:r>
            <a:r>
              <a:rPr lang="ro-RO" sz="1600" b="0" strike="noStrike" spc="-1">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N</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E</a:t>
            </a:r>
            <a:r>
              <a:rPr lang="ro-RO" sz="1600" b="0" strike="noStrike" spc="-32">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NTE</a:t>
            </a:r>
            <a:r>
              <a:rPr lang="ro-RO" sz="1600" b="0" strike="noStrike" spc="-83">
                <a:solidFill>
                  <a:srgbClr val="000000"/>
                </a:solidFill>
                <a:uFill>
                  <a:solidFill>
                    <a:srgbClr val="FFFFFF"/>
                  </a:solidFill>
                </a:uFill>
                <a:latin typeface="Times New Roman"/>
                <a:ea typeface="DejaVu Sans"/>
              </a:rPr>
              <a:t>R</a:t>
            </a:r>
            <a:r>
              <a:rPr lang="ro-RO" sz="1600" b="0" strike="noStrike" spc="4">
                <a:solidFill>
                  <a:srgbClr val="000000"/>
                </a:solidFill>
                <a:uFill>
                  <a:solidFill>
                    <a:srgbClr val="FFFFFF"/>
                  </a:solidFill>
                </a:uFill>
                <a:latin typeface="Times New Roman"/>
                <a:ea typeface="DejaVu Sans"/>
              </a:rPr>
              <a:t>V</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U</a:t>
            </a:r>
            <a:r>
              <a:rPr lang="ro-RO" sz="1600" b="0" strike="noStrike" spc="9">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I</a:t>
            </a:r>
            <a:r>
              <a:rPr lang="ro-RO" sz="1600" b="0" strike="noStrike" spc="-46">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U</a:t>
            </a:r>
            <a:r>
              <a:rPr lang="ro-RO" sz="1600" b="0" strike="noStrike" spc="-15">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D</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ST</a:t>
            </a:r>
            <a:r>
              <a:rPr lang="ro-RO" sz="1600" b="0" strike="noStrike" spc="9">
                <a:solidFill>
                  <a:srgbClr val="000000"/>
                </a:solidFill>
                <a:uFill>
                  <a:solidFill>
                    <a:srgbClr val="FFFFFF"/>
                  </a:solidFill>
                </a:uFill>
                <a:latin typeface="Times New Roman"/>
                <a:ea typeface="DejaVu Sans"/>
              </a:rPr>
              <a:t>R</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B</a:t>
            </a:r>
            <a:r>
              <a:rPr lang="ro-RO" sz="1600" b="0" strike="noStrike" spc="15">
                <a:solidFill>
                  <a:srgbClr val="000000"/>
                </a:solidFill>
                <a:uFill>
                  <a:solidFill>
                    <a:srgbClr val="FFFFFF"/>
                  </a:solidFill>
                </a:uFill>
                <a:latin typeface="Times New Roman"/>
                <a:ea typeface="DejaVu Sans"/>
              </a:rPr>
              <a:t>U</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T</a:t>
            </a:r>
            <a:r>
              <a:rPr lang="ro-RO" sz="1600" b="0" strike="noStrike" spc="-5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CHES</a:t>
            </a:r>
            <a:r>
              <a:rPr lang="ro-RO" sz="1600" b="0" strike="noStrike" spc="4">
                <a:solidFill>
                  <a:srgbClr val="000000"/>
                </a:solidFill>
                <a:uFill>
                  <a:solidFill>
                    <a:srgbClr val="FFFFFF"/>
                  </a:solidFill>
                </a:uFill>
                <a:latin typeface="Times New Roman"/>
                <a:ea typeface="DejaVu Sans"/>
              </a:rPr>
              <a:t>T</a:t>
            </a:r>
            <a:r>
              <a:rPr lang="ro-RO" sz="1600" b="0" strike="noStrike" spc="-9">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NARE</a:t>
            </a:r>
            <a:r>
              <a:rPr lang="ro-RO" sz="1600" b="0" strike="noStrike" spc="-32">
                <a:solidFill>
                  <a:srgbClr val="000000"/>
                </a:solidFill>
                <a:uFill>
                  <a:solidFill>
                    <a:srgbClr val="FFFFFF"/>
                  </a:solidFill>
                </a:uFill>
                <a:latin typeface="Times New Roman"/>
                <a:ea typeface="DejaVu Sans"/>
              </a:rPr>
              <a:t> </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a:t>
            </a:r>
            <a:r>
              <a:rPr lang="ro-RO" sz="1600" b="0" strike="noStrike" spc="9">
                <a:solidFill>
                  <a:srgbClr val="000000"/>
                </a:solidFill>
                <a:uFill>
                  <a:solidFill>
                    <a:srgbClr val="FFFFFF"/>
                  </a:solidFill>
                </a:uFill>
                <a:latin typeface="Times New Roman"/>
                <a:ea typeface="DejaVu Sans"/>
              </a:rPr>
              <a:t>C</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EN</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R</a:t>
            </a:r>
            <a:r>
              <a:rPr lang="ro-RO" sz="1600" b="0" strike="noStrike" spc="-12">
                <a:solidFill>
                  <a:srgbClr val="000000"/>
                </a:solidFill>
                <a:uFill>
                  <a:solidFill>
                    <a:srgbClr val="FFFFFF"/>
                  </a:solidFill>
                </a:uFill>
                <a:latin typeface="Times New Roman"/>
                <a:ea typeface="DejaVu Sans"/>
              </a:rPr>
              <a:t> </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NTERN</a:t>
            </a:r>
            <a:r>
              <a:rPr lang="ro-RO" sz="1600" b="0" strike="noStrike" spc="-114">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29">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a:t>
            </a:r>
            <a:r>
              <a:rPr lang="ro-RO" sz="1600" b="0" strike="noStrike" spc="9">
                <a:solidFill>
                  <a:srgbClr val="000000"/>
                </a:solidFill>
                <a:uFill>
                  <a:solidFill>
                    <a:srgbClr val="FFFFFF"/>
                  </a:solidFill>
                </a:uFill>
                <a:latin typeface="Times New Roman"/>
                <a:ea typeface="DejaVu Sans"/>
              </a:rPr>
              <a:t>P</a:t>
            </a:r>
            <a:r>
              <a:rPr lang="ro-RO" sz="1600" b="0" strike="noStrike" spc="-9">
                <a:solidFill>
                  <a:srgbClr val="000000"/>
                </a:solidFill>
                <a:uFill>
                  <a:solidFill>
                    <a:srgbClr val="FFFFFF"/>
                  </a:solidFill>
                </a:uFill>
                <a:latin typeface="Times New Roman"/>
                <a:ea typeface="DejaVu Sans"/>
              </a:rPr>
              <a:t>I</a:t>
            </a:r>
            <a:r>
              <a:rPr lang="ro-RO" sz="1600" b="0" strike="noStrike" spc="-80">
                <a:solidFill>
                  <a:srgbClr val="000000"/>
                </a:solidFill>
                <a:uFill>
                  <a:solidFill>
                    <a:srgbClr val="FFFFFF"/>
                  </a:solidFill>
                </a:uFill>
                <a:latin typeface="Times New Roman"/>
                <a:ea typeface="DejaVu Sans"/>
              </a:rPr>
              <a:t>T</a:t>
            </a:r>
            <a:r>
              <a:rPr lang="ro-RO" sz="1600" b="0" strike="noStrike" spc="4">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 P</a:t>
            </a:r>
            <a:r>
              <a:rPr lang="ro-RO" sz="1600" b="0" strike="noStrike" spc="9">
                <a:solidFill>
                  <a:srgbClr val="000000"/>
                </a:solidFill>
                <a:uFill>
                  <a:solidFill>
                    <a:srgbClr val="FFFFFF"/>
                  </a:solidFill>
                </a:uFill>
                <a:latin typeface="Times New Roman"/>
                <a:ea typeface="DejaVu Sans"/>
              </a:rPr>
              <a:t>R</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SONDAJ</a:t>
            </a:r>
            <a:r>
              <a:rPr lang="ro-RO" sz="1600" b="0" strike="noStrike" spc="-100">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AU FO</a:t>
            </a:r>
            <a:r>
              <a:rPr lang="ro-RO" sz="1600" b="0" strike="noStrike" spc="9">
                <a:solidFill>
                  <a:srgbClr val="000000"/>
                </a:solidFill>
                <a:uFill>
                  <a:solidFill>
                    <a:srgbClr val="FFFFFF"/>
                  </a:solidFill>
                </a:uFill>
                <a:latin typeface="Times New Roman"/>
                <a:ea typeface="DejaVu Sans"/>
              </a:rPr>
              <a:t>S</a:t>
            </a:r>
            <a:r>
              <a:rPr lang="ro-RO" sz="1600" b="0" strike="noStrike" spc="-1">
                <a:solidFill>
                  <a:srgbClr val="000000"/>
                </a:solidFill>
                <a:uFill>
                  <a:solidFill>
                    <a:srgbClr val="FFFFFF"/>
                  </a:solidFill>
                </a:uFill>
                <a:latin typeface="Times New Roman"/>
                <a:ea typeface="DejaVu Sans"/>
              </a:rPr>
              <a:t>T</a:t>
            </a:r>
            <a:r>
              <a:rPr lang="ro-RO" sz="1600" b="0" strike="noStrike" spc="-11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AN</a:t>
            </a:r>
            <a:r>
              <a:rPr lang="ro-RO" sz="1600" b="0" strike="noStrike" spc="15">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L</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TE</a:t>
            </a:r>
            <a:r>
              <a:rPr lang="ro-RO" sz="1600" b="0" strike="noStrike" spc="-18">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OBSE</a:t>
            </a:r>
            <a:r>
              <a:rPr lang="ro-RO" sz="1600" b="0" strike="noStrike" spc="-83">
                <a:solidFill>
                  <a:srgbClr val="000000"/>
                </a:solidFill>
                <a:uFill>
                  <a:solidFill>
                    <a:srgbClr val="FFFFFF"/>
                  </a:solidFill>
                </a:uFill>
                <a:latin typeface="Times New Roman"/>
                <a:ea typeface="DejaVu Sans"/>
              </a:rPr>
              <a:t>R</a:t>
            </a:r>
            <a:r>
              <a:rPr lang="ro-RO" sz="1600" b="0" strike="noStrike" spc="-148">
                <a:solidFill>
                  <a:srgbClr val="000000"/>
                </a:solidFill>
                <a:uFill>
                  <a:solidFill>
                    <a:srgbClr val="FFFFFF"/>
                  </a:solidFill>
                </a:uFill>
                <a:latin typeface="Times New Roman"/>
                <a:ea typeface="DejaVu Sans"/>
              </a:rPr>
              <a:t>V</a:t>
            </a:r>
            <a:r>
              <a:rPr lang="ro-RO" sz="1600" b="0" strike="noStrike" spc="-128">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a:t>
            </a:r>
            <a:r>
              <a:rPr lang="ro-RO" sz="1600" b="0" strike="noStrike" spc="-3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t>
            </a:r>
            <a:endParaRPr lang="ro-RO" sz="1600" b="0" strike="noStrike" spc="-1">
              <a:solidFill>
                <a:srgbClr val="000000"/>
              </a:solidFill>
              <a:uFill>
                <a:solidFill>
                  <a:srgbClr val="FFFFFF"/>
                </a:solidFill>
              </a:uFill>
              <a:latin typeface="Arial"/>
            </a:endParaRPr>
          </a:p>
          <a:p>
            <a:pPr>
              <a:lnSpc>
                <a:spcPct val="95000"/>
              </a:lnSpc>
            </a:pPr>
            <a:endParaRPr lang="ro-RO" sz="1600" b="0" strike="noStrike" spc="-1">
              <a:solidFill>
                <a:srgbClr val="000000"/>
              </a:solidFill>
              <a:uFill>
                <a:solidFill>
                  <a:srgbClr val="FFFFFF"/>
                </a:solidFill>
              </a:uFill>
              <a:latin typeface="Arial"/>
            </a:endParaRPr>
          </a:p>
          <a:p>
            <a:pPr>
              <a:lnSpc>
                <a:spcPct val="95000"/>
              </a:lnSpc>
            </a:pPr>
            <a:endParaRPr lang="ro-RO" sz="1600" b="0" strike="noStrike" spc="-1">
              <a:solidFill>
                <a:srgbClr val="000000"/>
              </a:solidFill>
              <a:uFill>
                <a:solidFill>
                  <a:srgbClr val="FFFFFF"/>
                </a:solidFill>
              </a:uFill>
              <a:latin typeface="Arial"/>
            </a:endParaRPr>
          </a:p>
          <a:p>
            <a:pPr marL="184320" indent="-170640">
              <a:lnSpc>
                <a:spcPct val="95000"/>
              </a:lnSpc>
              <a:buClr>
                <a:srgbClr val="000000"/>
              </a:buClr>
              <a:buFont typeface="Arial"/>
              <a:buChar char="•"/>
            </a:pP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A</a:t>
            </a:r>
            <a:r>
              <a:rPr lang="ro-RO" sz="1600" b="0" strike="noStrike" spc="-52">
                <a:solidFill>
                  <a:srgbClr val="000000"/>
                </a:solidFill>
                <a:uFill>
                  <a:solidFill>
                    <a:srgbClr val="FFFFFF"/>
                  </a:solidFill>
                </a:uFill>
                <a:latin typeface="Times New Roman"/>
                <a:ea typeface="DejaVu Sans"/>
              </a:rPr>
              <a:t> </a:t>
            </a:r>
            <a:r>
              <a:rPr lang="ro-RO" sz="1600" b="0" u="sng" strike="noStrike" spc="-9">
                <a:solidFill>
                  <a:srgbClr val="000000"/>
                </a:solidFill>
                <a:uFill>
                  <a:solidFill>
                    <a:srgbClr val="FFFFFF"/>
                  </a:solidFill>
                </a:uFill>
                <a:latin typeface="Times New Roman"/>
                <a:ea typeface="DejaVu Sans"/>
              </a:rPr>
              <a:t>I</a:t>
            </a:r>
            <a:r>
              <a:rPr lang="ro-RO" sz="1600" b="0" u="sng" strike="noStrike" spc="-1">
                <a:solidFill>
                  <a:srgbClr val="000000"/>
                </a:solidFill>
                <a:uFill>
                  <a:solidFill>
                    <a:srgbClr val="FFFFFF"/>
                  </a:solidFill>
                </a:uFill>
                <a:latin typeface="Times New Roman"/>
                <a:ea typeface="DejaVu Sans"/>
              </a:rPr>
              <a:t>NC</a:t>
            </a:r>
            <a:r>
              <a:rPr lang="ro-RO" sz="1600" b="0" u="sng" strike="noStrike" spc="15">
                <a:solidFill>
                  <a:srgbClr val="000000"/>
                </a:solidFill>
                <a:uFill>
                  <a:solidFill>
                    <a:srgbClr val="FFFFFF"/>
                  </a:solidFill>
                </a:uFill>
                <a:latin typeface="Times New Roman"/>
                <a:ea typeface="DejaVu Sans"/>
              </a:rPr>
              <a:t>HEIEREA VIZITEI DE EVALUARE ÎN VEDEREA ACREDITARII</a:t>
            </a:r>
            <a:r>
              <a:rPr lang="ro-RO" sz="1600" b="0" u="sng" strike="noStrike" spc="-8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7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FOST</a:t>
            </a:r>
            <a:r>
              <a:rPr lang="ro-RO" sz="1600" b="0" strike="noStrike" spc="-41">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ORGA</a:t>
            </a:r>
            <a:r>
              <a:rPr lang="ro-RO" sz="1600" b="0" strike="noStrike" spc="4">
                <a:solidFill>
                  <a:srgbClr val="000000"/>
                </a:solidFill>
                <a:uFill>
                  <a:solidFill>
                    <a:srgbClr val="FFFFFF"/>
                  </a:solidFill>
                </a:uFill>
                <a:latin typeface="Times New Roman"/>
                <a:ea typeface="DejaVu Sans"/>
              </a:rPr>
              <a:t>N</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Z</a:t>
            </a:r>
            <a:r>
              <a:rPr lang="ro-RO" sz="1600" b="0" strike="noStrike" spc="-128">
                <a:solidFill>
                  <a:srgbClr val="000000"/>
                </a:solidFill>
                <a:uFill>
                  <a:solidFill>
                    <a:srgbClr val="FFFFFF"/>
                  </a:solidFill>
                </a:uFill>
                <a:latin typeface="Times New Roman"/>
                <a:ea typeface="DejaVu Sans"/>
              </a:rPr>
              <a:t>A</a:t>
            </a:r>
            <a:r>
              <a:rPr lang="ro-RO" sz="1600" b="0" strike="noStrike" spc="-80">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Ă</a:t>
            </a:r>
            <a:r>
              <a:rPr lang="ro-RO" sz="1600" b="0" strike="noStrike" spc="-4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O</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a:t>
            </a:r>
            <a:r>
              <a:rPr lang="ro-RO" sz="1600" b="0" strike="noStrike" spc="4">
                <a:solidFill>
                  <a:srgbClr val="000000"/>
                </a:solidFill>
                <a:uFill>
                  <a:solidFill>
                    <a:srgbClr val="FFFFFF"/>
                  </a:solidFill>
                </a:uFill>
                <a:latin typeface="Times New Roman"/>
                <a:ea typeface="DejaVu Sans"/>
              </a:rPr>
              <a:t>ED</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a:t>
            </a:r>
            <a:r>
              <a:rPr lang="ro-RO" sz="1600" b="0" strike="noStrike" spc="-80">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Ă</a:t>
            </a:r>
            <a:r>
              <a:rPr lang="ro-RO" sz="1600" b="0" strike="noStrike" spc="-10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CU</a:t>
            </a:r>
            <a:r>
              <a:rPr lang="ro-RO" sz="1600" b="0" strike="noStrike" spc="-29">
                <a:solidFill>
                  <a:srgbClr val="000000"/>
                </a:solidFill>
                <a:uFill>
                  <a:solidFill>
                    <a:srgbClr val="FFFFFF"/>
                  </a:solidFill>
                </a:uFill>
                <a:latin typeface="Times New Roman"/>
                <a:ea typeface="DejaVu Sans"/>
              </a:rPr>
              <a:t> </a:t>
            </a:r>
            <a:r>
              <a:rPr lang="ro-RO" sz="1600" b="0" strike="noStrike" spc="-21">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O</a:t>
            </a:r>
            <a:r>
              <a:rPr lang="ro-RO" sz="1600" b="0" strike="noStrike" spc="21">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2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E</a:t>
            </a:r>
            <a:r>
              <a:rPr lang="ro-RO" sz="1600" b="0" strike="noStrike" spc="-1">
                <a:solidFill>
                  <a:srgbClr val="000000"/>
                </a:solidFill>
                <a:uFill>
                  <a:solidFill>
                    <a:srgbClr val="FFFFFF"/>
                  </a:solidFill>
                </a:uFill>
                <a:latin typeface="Times New Roman"/>
                <a:ea typeface="DejaVu Sans"/>
              </a:rPr>
              <a:t>I IM</a:t>
            </a:r>
            <a:r>
              <a:rPr lang="ro-RO" sz="1600" b="0" strike="noStrike" spc="9">
                <a:solidFill>
                  <a:srgbClr val="000000"/>
                </a:solidFill>
                <a:uFill>
                  <a:solidFill>
                    <a:srgbClr val="FFFFFF"/>
                  </a:solidFill>
                </a:uFill>
                <a:latin typeface="Times New Roman"/>
                <a:ea typeface="DejaVu Sans"/>
              </a:rPr>
              <a:t>P</a:t>
            </a:r>
            <a:r>
              <a:rPr lang="ro-RO" sz="1600" b="0" strike="noStrike" spc="-4">
                <a:solidFill>
                  <a:srgbClr val="000000"/>
                </a:solidFill>
                <a:uFill>
                  <a:solidFill>
                    <a:srgbClr val="FFFFFF"/>
                  </a:solidFill>
                </a:uFill>
                <a:latin typeface="Times New Roman"/>
                <a:ea typeface="DejaVu Sans"/>
              </a:rPr>
              <a:t>L</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C</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46">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NDE</a:t>
            </a:r>
            <a:r>
              <a:rPr lang="ro-RO" sz="1600" b="0" strike="noStrike" spc="-2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S-AU</a:t>
            </a:r>
            <a:r>
              <a:rPr lang="ro-RO" sz="1600" b="0" strike="noStrike" spc="-1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PRE</a:t>
            </a:r>
            <a:r>
              <a:rPr lang="ro-RO" sz="1600" b="0" strike="noStrike" spc="-4">
                <a:solidFill>
                  <a:srgbClr val="000000"/>
                </a:solidFill>
                <a:uFill>
                  <a:solidFill>
                    <a:srgbClr val="FFFFFF"/>
                  </a:solidFill>
                </a:uFill>
                <a:latin typeface="Times New Roman"/>
                <a:ea typeface="DejaVu Sans"/>
              </a:rPr>
              <a:t>Z</a:t>
            </a:r>
            <a:r>
              <a:rPr lang="ro-RO" sz="1600" b="0" strike="noStrike" spc="-1">
                <a:solidFill>
                  <a:srgbClr val="000000"/>
                </a:solidFill>
                <a:uFill>
                  <a:solidFill>
                    <a:srgbClr val="FFFFFF"/>
                  </a:solidFill>
                </a:uFill>
                <a:latin typeface="Times New Roman"/>
                <a:ea typeface="DejaVu Sans"/>
              </a:rPr>
              <a:t>EN</a:t>
            </a:r>
            <a:r>
              <a:rPr lang="ro-RO" sz="1600" b="0" strike="noStrike" spc="-89">
                <a:solidFill>
                  <a:srgbClr val="000000"/>
                </a:solidFill>
                <a:uFill>
                  <a:solidFill>
                    <a:srgbClr val="FFFFFF"/>
                  </a:solidFill>
                </a:uFill>
                <a:latin typeface="Times New Roman"/>
                <a:ea typeface="DejaVu Sans"/>
              </a:rPr>
              <a:t>T</a:t>
            </a:r>
            <a:r>
              <a:rPr lang="ro-RO" sz="1600" b="0" strike="noStrike" spc="-11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a:t>
            </a:r>
            <a:r>
              <a:rPr lang="ro-RO" sz="1600" b="0" strike="noStrike" spc="-3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NEC</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NFOR</a:t>
            </a:r>
            <a:r>
              <a:rPr lang="ro-RO" sz="1600" b="0" strike="noStrike" spc="9">
                <a:solidFill>
                  <a:srgbClr val="000000"/>
                </a:solidFill>
                <a:uFill>
                  <a:solidFill>
                    <a:srgbClr val="FFFFFF"/>
                  </a:solidFill>
                </a:uFill>
                <a:latin typeface="Times New Roman"/>
                <a:ea typeface="DejaVu Sans"/>
              </a:rPr>
              <a:t>M</a:t>
            </a:r>
            <a:r>
              <a:rPr lang="ro-RO" sz="1600" b="0" strike="noStrike" spc="-9">
                <a:solidFill>
                  <a:srgbClr val="000000"/>
                </a:solidFill>
                <a:uFill>
                  <a:solidFill>
                    <a:srgbClr val="FFFFFF"/>
                  </a:solidFill>
                </a:uFill>
                <a:latin typeface="Times New Roman"/>
                <a:ea typeface="DejaVu Sans"/>
              </a:rPr>
              <a:t>I</a:t>
            </a:r>
            <a:r>
              <a:rPr lang="ro-RO" sz="1600" b="0" strike="noStrike" spc="-89">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E</a:t>
            </a:r>
            <a:r>
              <a:rPr lang="ro-RO" sz="1600" b="0" strike="noStrike" spc="-6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GĂ</a:t>
            </a:r>
            <a:r>
              <a:rPr lang="ro-RO" sz="1600" b="0" strike="noStrike" spc="9">
                <a:solidFill>
                  <a:srgbClr val="000000"/>
                </a:solidFill>
                <a:uFill>
                  <a:solidFill>
                    <a:srgbClr val="FFFFFF"/>
                  </a:solidFill>
                </a:uFill>
                <a:latin typeface="Times New Roman"/>
                <a:ea typeface="DejaVu Sans"/>
              </a:rPr>
              <a:t>S</a:t>
            </a:r>
            <a:r>
              <a:rPr lang="ro-RO" sz="1600" b="0" strike="noStrike" spc="-1">
                <a:solidFill>
                  <a:srgbClr val="000000"/>
                </a:solidFill>
                <a:uFill>
                  <a:solidFill>
                    <a:srgbClr val="FFFFFF"/>
                  </a:solidFill>
                </a:uFill>
                <a:latin typeface="Times New Roman"/>
                <a:ea typeface="DejaVu Sans"/>
              </a:rPr>
              <a:t>ITE.</a:t>
            </a:r>
            <a:endParaRPr lang="ro-RO" sz="16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774720" y="1572120"/>
            <a:ext cx="9281160" cy="442404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ct val="95000"/>
              </a:lnSpc>
            </a:pPr>
            <a:endParaRPr lang="ro-RO" sz="1800" b="0" strike="noStrike" spc="-1">
              <a:solidFill>
                <a:srgbClr val="000000"/>
              </a:solidFill>
              <a:uFill>
                <a:solidFill>
                  <a:srgbClr val="FFFFFF"/>
                </a:solidFill>
              </a:uFill>
              <a:latin typeface="Arial"/>
            </a:endParaRPr>
          </a:p>
          <a:p>
            <a:pPr marL="12600">
              <a:lnSpc>
                <a:spcPct val="95000"/>
              </a:lnSpc>
            </a:pPr>
            <a:endParaRPr lang="ro-RO" sz="18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-E</a:t>
            </a:r>
            <a:r>
              <a:rPr lang="ro-RO" sz="1400" b="0" strike="noStrike" spc="4">
                <a:solidFill>
                  <a:srgbClr val="000000"/>
                </a:solidFill>
                <a:uFill>
                  <a:solidFill>
                    <a:srgbClr val="FFFFFF"/>
                  </a:solidFill>
                </a:uFill>
                <a:latin typeface="Times New Roman"/>
                <a:ea typeface="DejaVu Sans"/>
              </a:rPr>
              <a:t>V</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DE</a:t>
            </a:r>
            <a:r>
              <a:rPr lang="ro-RO" sz="1400" b="0" strike="noStrike" spc="4">
                <a:solidFill>
                  <a:srgbClr val="000000"/>
                </a:solidFill>
                <a:uFill>
                  <a:solidFill>
                    <a:srgbClr val="FFFFFF"/>
                  </a:solidFill>
                </a:uFill>
                <a:latin typeface="Times New Roman"/>
                <a:ea typeface="DejaVu Sans"/>
              </a:rPr>
              <a:t>N</a:t>
            </a:r>
            <a:r>
              <a:rPr lang="ro-RO" sz="1400" b="0" strike="noStrike" spc="-89">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A</a:t>
            </a:r>
            <a:r>
              <a:rPr lang="ro-RO" sz="1400" b="0" strike="noStrike" spc="-9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ST</a:t>
            </a:r>
            <a:r>
              <a:rPr lang="ro-RO" sz="1400" b="0" strike="noStrike" spc="9">
                <a:solidFill>
                  <a:srgbClr val="000000"/>
                </a:solidFill>
                <a:uFill>
                  <a:solidFill>
                    <a:srgbClr val="FFFFFF"/>
                  </a:solidFill>
                </a:uFill>
                <a:latin typeface="Times New Roman"/>
                <a:ea typeface="DejaVu Sans"/>
              </a:rPr>
              <a:t>R</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C</a:t>
            </a:r>
            <a:r>
              <a:rPr lang="ro-RO" sz="1400" b="0" strike="noStrike" spc="-89">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Ă</a:t>
            </a:r>
            <a:r>
              <a:rPr lang="ro-RO" sz="1400" b="0" strike="noStrike" spc="-8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a:t>
            </a:r>
            <a:r>
              <a:rPr lang="ro-RO" sz="1400" b="0" strike="noStrike" spc="-77">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PRO</a:t>
            </a:r>
            <a:r>
              <a:rPr lang="ro-RO" sz="1400" b="0" strike="noStrike" spc="-21">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OCO</a:t>
            </a:r>
            <a:r>
              <a:rPr lang="ro-RO" sz="1400" b="0" strike="noStrike" spc="4">
                <a:solidFill>
                  <a:srgbClr val="000000"/>
                </a:solidFill>
                <a:uFill>
                  <a:solidFill>
                    <a:srgbClr val="FFFFFF"/>
                  </a:solidFill>
                </a:uFill>
                <a:latin typeface="Times New Roman"/>
                <a:ea typeface="DejaVu Sans"/>
              </a:rPr>
              <a:t>A</a:t>
            </a:r>
            <a:r>
              <a:rPr lang="ro-RO" sz="1400" b="0" strike="noStrike" spc="-4">
                <a:solidFill>
                  <a:srgbClr val="000000"/>
                </a:solidFill>
                <a:uFill>
                  <a:solidFill>
                    <a:srgbClr val="FFFFFF"/>
                  </a:solidFill>
                </a:uFill>
                <a:latin typeface="Times New Roman"/>
                <a:ea typeface="DejaVu Sans"/>
              </a:rPr>
              <a:t>L</a:t>
            </a:r>
            <a:r>
              <a:rPr lang="ro-RO" sz="1400" b="0" strike="noStrike" spc="4">
                <a:solidFill>
                  <a:srgbClr val="000000"/>
                </a:solidFill>
                <a:uFill>
                  <a:solidFill>
                    <a:srgbClr val="FFFFFF"/>
                  </a:solidFill>
                </a:uFill>
                <a:latin typeface="Times New Roman"/>
                <a:ea typeface="DejaVu Sans"/>
              </a:rPr>
              <a:t>E</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OR</a:t>
            </a:r>
            <a:r>
              <a:rPr lang="ro-RO" sz="1400" b="0" strike="noStrike" spc="-29">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ȘI</a:t>
            </a:r>
            <a:r>
              <a:rPr lang="ro-RO" sz="1400" b="0" strike="noStrike" spc="-29">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PROCEDU</a:t>
            </a:r>
            <a:r>
              <a:rPr lang="ro-RO" sz="1400" b="0" strike="noStrike" spc="9">
                <a:solidFill>
                  <a:srgbClr val="000000"/>
                </a:solidFill>
                <a:uFill>
                  <a:solidFill>
                    <a:srgbClr val="FFFFFF"/>
                  </a:solidFill>
                </a:uFill>
                <a:latin typeface="Times New Roman"/>
                <a:ea typeface="DejaVu Sans"/>
              </a:rPr>
              <a:t>R</a:t>
            </a:r>
            <a:r>
              <a:rPr lang="ro-RO" sz="1400" b="0" strike="noStrike" spc="-1">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OR</a:t>
            </a:r>
            <a:r>
              <a:rPr lang="ro-RO" sz="1400" b="0" strike="noStrike" spc="-26">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D</a:t>
            </a:r>
            <a:r>
              <a:rPr lang="ro-RO" sz="1400" b="0" strike="noStrike" spc="-1">
                <a:solidFill>
                  <a:srgbClr val="000000"/>
                </a:solidFill>
                <a:uFill>
                  <a:solidFill>
                    <a:srgbClr val="FFFFFF"/>
                  </a:solidFill>
                </a:uFill>
                <a:latin typeface="Times New Roman"/>
                <a:ea typeface="DejaVu Sans"/>
              </a:rPr>
              <a:t>E </a:t>
            </a:r>
            <a:r>
              <a:rPr lang="ro-RO" sz="1400" b="0" strike="noStrike" spc="-21">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UCRU;</a:t>
            </a:r>
            <a:endParaRPr lang="ro-RO" sz="1400" b="0" strike="noStrike" spc="-1">
              <a:solidFill>
                <a:srgbClr val="000000"/>
              </a:solidFill>
              <a:uFill>
                <a:solidFill>
                  <a:srgbClr val="FFFFFF"/>
                </a:solidFill>
              </a:uFill>
              <a:latin typeface="Arial"/>
            </a:endParaRPr>
          </a:p>
          <a:p>
            <a:pPr marL="12600">
              <a:lnSpc>
                <a:spcPct val="95000"/>
              </a:lnSpc>
            </a:pP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-AN</a:t>
            </a:r>
            <a:r>
              <a:rPr lang="ro-RO" sz="1400" b="0" strike="noStrike" spc="4">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L</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ZA</a:t>
            </a:r>
            <a:r>
              <a:rPr lang="ro-RO" sz="1400" b="0" strike="noStrike" spc="-75">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ND</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C</a:t>
            </a:r>
            <a:r>
              <a:rPr lang="ro-RO" sz="1400" b="0" strike="noStrike" spc="-128">
                <a:solidFill>
                  <a:srgbClr val="000000"/>
                </a:solidFill>
                <a:uFill>
                  <a:solidFill>
                    <a:srgbClr val="FFFFFF"/>
                  </a:solidFill>
                </a:uFill>
                <a:latin typeface="Times New Roman"/>
                <a:ea typeface="DejaVu Sans"/>
              </a:rPr>
              <a:t>A</a:t>
            </a:r>
            <a:r>
              <a:rPr lang="ro-RO" sz="1400" b="0" strike="noStrike" spc="-4">
                <a:solidFill>
                  <a:srgbClr val="000000"/>
                </a:solidFill>
                <a:uFill>
                  <a:solidFill>
                    <a:srgbClr val="FFFFFF"/>
                  </a:solidFill>
                </a:uFill>
                <a:latin typeface="Times New Roman"/>
                <a:ea typeface="DejaVu Sans"/>
              </a:rPr>
              <a:t>T</a:t>
            </a:r>
            <a:r>
              <a:rPr lang="ro-RO" sz="1400" b="0" strike="noStrike" spc="4">
                <a:solidFill>
                  <a:srgbClr val="000000"/>
                </a:solidFill>
                <a:uFill>
                  <a:solidFill>
                    <a:srgbClr val="FFFFFF"/>
                  </a:solidFill>
                </a:uFill>
                <a:latin typeface="Times New Roman"/>
                <a:ea typeface="DejaVu Sans"/>
              </a:rPr>
              <a:t>O</a:t>
            </a:r>
            <a:r>
              <a:rPr lang="ro-RO" sz="1400" b="0" strike="noStrike" spc="9">
                <a:solidFill>
                  <a:srgbClr val="000000"/>
                </a:solidFill>
                <a:uFill>
                  <a:solidFill>
                    <a:srgbClr val="FFFFFF"/>
                  </a:solidFill>
                </a:uFill>
                <a:latin typeface="Times New Roman"/>
                <a:ea typeface="DejaVu Sans"/>
              </a:rPr>
              <a:t>R</a:t>
            </a:r>
            <a:r>
              <a:rPr lang="ro-RO" sz="1400" b="0" strike="noStrike" spc="-9">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OR</a:t>
            </a:r>
            <a:r>
              <a:rPr lang="ro-RO" sz="1400" b="0" strike="noStrike" spc="-46">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DE</a:t>
            </a:r>
            <a:r>
              <a:rPr lang="ro-RO" sz="1400" b="0" strike="noStrike" spc="-4">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F</a:t>
            </a:r>
            <a:r>
              <a:rPr lang="ro-RO" sz="1400" b="0" strike="noStrike" spc="-9">
                <a:solidFill>
                  <a:srgbClr val="000000"/>
                </a:solidFill>
                <a:uFill>
                  <a:solidFill>
                    <a:srgbClr val="FFFFFF"/>
                  </a:solidFill>
                </a:uFill>
                <a:latin typeface="Times New Roman"/>
                <a:ea typeface="DejaVu Sans"/>
              </a:rPr>
              <a:t>I</a:t>
            </a:r>
            <a:r>
              <a:rPr lang="ro-RO" sz="1400" b="0" strike="noStrike" spc="9">
                <a:solidFill>
                  <a:srgbClr val="000000"/>
                </a:solidFill>
                <a:uFill>
                  <a:solidFill>
                    <a:srgbClr val="FFFFFF"/>
                  </a:solidFill>
                </a:uFill>
                <a:latin typeface="Times New Roman"/>
                <a:ea typeface="DejaVu Sans"/>
              </a:rPr>
              <a:t>C</a:t>
            </a:r>
            <a:r>
              <a:rPr lang="ro-RO" sz="1400" b="0" strike="noStrike" spc="-9">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N</a:t>
            </a:r>
            <a:r>
              <a:rPr lang="ro-RO" sz="1400" b="0" strike="noStrike" spc="-89">
                <a:solidFill>
                  <a:srgbClr val="000000"/>
                </a:solidFill>
                <a:uFill>
                  <a:solidFill>
                    <a:srgbClr val="FFFFFF"/>
                  </a:solidFill>
                </a:uFill>
                <a:latin typeface="Times New Roman"/>
                <a:ea typeface="DejaVu Sans"/>
              </a:rPr>
              <a:t>TĂ</a:t>
            </a:r>
            <a:r>
              <a:rPr lang="ro-RO" sz="1400" b="0" strike="noStrike" spc="-86">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Ș</a:t>
            </a:r>
            <a:r>
              <a:rPr lang="ro-RO" sz="1400" b="0" strike="noStrike" spc="-1">
                <a:solidFill>
                  <a:srgbClr val="000000"/>
                </a:solidFill>
                <a:uFill>
                  <a:solidFill>
                    <a:srgbClr val="FFFFFF"/>
                  </a:solidFill>
                </a:uFill>
                <a:latin typeface="Times New Roman"/>
                <a:ea typeface="DejaVu Sans"/>
              </a:rPr>
              <a:t>I</a:t>
            </a:r>
            <a:r>
              <a:rPr lang="ro-RO" sz="1400" b="0" strike="noStrike" spc="-29">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F</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CA</a:t>
            </a:r>
            <a:r>
              <a:rPr lang="ro-RO" sz="1400" b="0" strike="noStrike" spc="9">
                <a:solidFill>
                  <a:srgbClr val="000000"/>
                </a:solidFill>
                <a:uFill>
                  <a:solidFill>
                    <a:srgbClr val="FFFFFF"/>
                  </a:solidFill>
                </a:uFill>
                <a:latin typeface="Times New Roman"/>
                <a:ea typeface="DejaVu Sans"/>
              </a:rPr>
              <a:t>C</a:t>
            </a:r>
            <a:r>
              <a:rPr lang="ro-RO" sz="1400" b="0" strike="noStrike" spc="-9">
                <a:solidFill>
                  <a:srgbClr val="000000"/>
                </a:solidFill>
                <a:uFill>
                  <a:solidFill>
                    <a:srgbClr val="FFFFFF"/>
                  </a:solidFill>
                </a:uFill>
                <a:latin typeface="Times New Roman"/>
                <a:ea typeface="DejaVu Sans"/>
              </a:rPr>
              <a:t>I</a:t>
            </a:r>
            <a:r>
              <a:rPr lang="ro-RO" sz="1400" b="0" strike="noStrike" spc="-89">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TE;</a:t>
            </a:r>
            <a:endParaRPr lang="ro-RO" sz="1400" b="0" strike="noStrike" spc="-1">
              <a:solidFill>
                <a:srgbClr val="000000"/>
              </a:solidFill>
              <a:uFill>
                <a:solidFill>
                  <a:srgbClr val="FFFFFF"/>
                </a:solidFill>
              </a:uFill>
              <a:latin typeface="Arial"/>
            </a:endParaRPr>
          </a:p>
          <a:p>
            <a:pPr marL="12600">
              <a:lnSpc>
                <a:spcPct val="95000"/>
              </a:lnSpc>
            </a:pP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-IDENTIFICAREA ȘI MONITORIZAREA R</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SCU</a:t>
            </a:r>
            <a:r>
              <a:rPr lang="ro-RO" sz="1400" b="0" strike="noStrike" spc="9">
                <a:solidFill>
                  <a:srgbClr val="000000"/>
                </a:solidFill>
                <a:uFill>
                  <a:solidFill>
                    <a:srgbClr val="FFFFFF"/>
                  </a:solidFill>
                </a:uFill>
                <a:latin typeface="Times New Roman"/>
                <a:ea typeface="DejaVu Sans"/>
              </a:rPr>
              <a:t>R</a:t>
            </a:r>
            <a:r>
              <a:rPr lang="ro-RO" sz="1400" b="0" strike="noStrike" spc="-1">
                <a:solidFill>
                  <a:srgbClr val="000000"/>
                </a:solidFill>
                <a:uFill>
                  <a:solidFill>
                    <a:srgbClr val="FFFFFF"/>
                  </a:solidFill>
                </a:uFill>
                <a:latin typeface="Times New Roman"/>
                <a:ea typeface="DejaVu Sans"/>
              </a:rPr>
              <a:t>ILOR</a:t>
            </a:r>
            <a:r>
              <a:rPr lang="ro-RO" sz="1400" b="0" strike="noStrike" spc="-4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t>
            </a:r>
            <a:endParaRPr lang="ro-RO" sz="1400" b="0" strike="noStrike" spc="-1">
              <a:solidFill>
                <a:srgbClr val="000000"/>
              </a:solidFill>
              <a:uFill>
                <a:solidFill>
                  <a:srgbClr val="FFFFFF"/>
                </a:solidFill>
              </a:uFill>
              <a:latin typeface="Arial"/>
            </a:endParaRPr>
          </a:p>
          <a:p>
            <a:pPr marL="12600">
              <a:lnSpc>
                <a:spcPct val="95000"/>
              </a:lnSpc>
            </a:pP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TREB</a:t>
            </a:r>
            <a:r>
              <a:rPr lang="ro-RO" sz="1400" b="0" strike="noStrike" spc="4">
                <a:solidFill>
                  <a:srgbClr val="000000"/>
                </a:solidFill>
                <a:uFill>
                  <a:solidFill>
                    <a:srgbClr val="FFFFFF"/>
                  </a:solidFill>
                </a:uFill>
                <a:latin typeface="Times New Roman"/>
                <a:ea typeface="DejaVu Sans"/>
              </a:rPr>
              <a:t>U</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a:t>
            </a:r>
            <a:r>
              <a:rPr lang="ro-RO" sz="1400" b="0" strike="noStrike" spc="-7">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S</a:t>
            </a:r>
            <a:r>
              <a:rPr lang="ro-RO" sz="1400" b="0" strike="noStrike" spc="-1">
                <a:solidFill>
                  <a:srgbClr val="000000"/>
                </a:solidFill>
                <a:uFill>
                  <a:solidFill>
                    <a:srgbClr val="FFFFFF"/>
                  </a:solidFill>
                </a:uFill>
                <a:latin typeface="Times New Roman"/>
                <a:ea typeface="DejaVu Sans"/>
              </a:rPr>
              <a:t>Ă</a:t>
            </a:r>
            <a:r>
              <a:rPr lang="ro-RO" sz="1400" b="0" strike="noStrike" spc="-86">
                <a:solidFill>
                  <a:srgbClr val="000000"/>
                </a:solidFill>
                <a:uFill>
                  <a:solidFill>
                    <a:srgbClr val="FFFFFF"/>
                  </a:solidFill>
                </a:uFill>
                <a:latin typeface="Times New Roman"/>
                <a:ea typeface="DejaVu Sans"/>
              </a:rPr>
              <a:t> </a:t>
            </a:r>
            <a:r>
              <a:rPr lang="ro-RO" sz="1400" b="0" strike="noStrike" spc="-83">
                <a:solidFill>
                  <a:srgbClr val="000000"/>
                </a:solidFill>
                <a:uFill>
                  <a:solidFill>
                    <a:srgbClr val="FFFFFF"/>
                  </a:solidFill>
                </a:uFill>
                <a:latin typeface="Times New Roman"/>
                <a:ea typeface="DejaVu Sans"/>
              </a:rPr>
              <a:t>F</a:t>
            </a:r>
            <a:r>
              <a:rPr lang="ro-RO" sz="1400" b="0" strike="noStrike" spc="-1">
                <a:solidFill>
                  <a:srgbClr val="000000"/>
                </a:solidFill>
                <a:uFill>
                  <a:solidFill>
                    <a:srgbClr val="FFFFFF"/>
                  </a:solidFill>
                </a:uFill>
                <a:latin typeface="Times New Roman"/>
                <a:ea typeface="DejaVu Sans"/>
              </a:rPr>
              <a:t>ACEM O</a:t>
            </a:r>
            <a:r>
              <a:rPr lang="ro-RO" sz="1400" b="0" strike="noStrike" spc="-7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AN</a:t>
            </a:r>
            <a:r>
              <a:rPr lang="ro-RO" sz="1400" b="0" strike="noStrike" spc="4">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LIZĂ</a:t>
            </a:r>
            <a:r>
              <a:rPr lang="ro-RO" sz="1400" b="0" strike="noStrike" spc="-9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COM</a:t>
            </a:r>
            <a:r>
              <a:rPr lang="ro-RO" sz="1400" b="0" strike="noStrike" spc="9">
                <a:solidFill>
                  <a:srgbClr val="000000"/>
                </a:solidFill>
                <a:uFill>
                  <a:solidFill>
                    <a:srgbClr val="FFFFFF"/>
                  </a:solidFill>
                </a:uFill>
                <a:latin typeface="Times New Roman"/>
                <a:ea typeface="DejaVu Sans"/>
              </a:rPr>
              <a:t>P</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E</a:t>
            </a:r>
            <a:r>
              <a:rPr lang="ro-RO" sz="1400" b="0" strike="noStrike" spc="-80">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Ă</a:t>
            </a:r>
            <a:r>
              <a:rPr lang="ro-RO" sz="1400" b="0" strike="noStrike" spc="-10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DESPRE</a:t>
            </a:r>
            <a:r>
              <a:rPr lang="ro-RO" sz="1400" b="0" strike="noStrike" spc="-9">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MOMENT</a:t>
            </a:r>
            <a:r>
              <a:rPr lang="ro-RO" sz="1400" b="0" strike="noStrike" spc="4">
                <a:solidFill>
                  <a:srgbClr val="000000"/>
                </a:solidFill>
                <a:uFill>
                  <a:solidFill>
                    <a:srgbClr val="FFFFFF"/>
                  </a:solidFill>
                </a:uFill>
                <a:latin typeface="Times New Roman"/>
                <a:ea typeface="DejaVu Sans"/>
              </a:rPr>
              <a:t>U</a:t>
            </a:r>
            <a:r>
              <a:rPr lang="ro-RO" sz="1400" b="0" strike="noStrike" spc="-1">
                <a:solidFill>
                  <a:srgbClr val="000000"/>
                </a:solidFill>
                <a:uFill>
                  <a:solidFill>
                    <a:srgbClr val="FFFFFF"/>
                  </a:solidFill>
                </a:uFill>
                <a:latin typeface="Times New Roman"/>
                <a:ea typeface="DejaVu Sans"/>
              </a:rPr>
              <a:t>L</a:t>
            </a:r>
            <a:r>
              <a:rPr lang="ro-RO" sz="1400" b="0" strike="noStrike" spc="-60">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Î</a:t>
            </a:r>
            <a:r>
              <a:rPr lang="ro-RO" sz="1400" b="0" strike="noStrike" spc="-1">
                <a:solidFill>
                  <a:srgbClr val="000000"/>
                </a:solidFill>
                <a:uFill>
                  <a:solidFill>
                    <a:srgbClr val="FFFFFF"/>
                  </a:solidFill>
                </a:uFill>
                <a:latin typeface="Times New Roman"/>
                <a:ea typeface="DejaVu Sans"/>
              </a:rPr>
              <a:t>N</a:t>
            </a:r>
            <a:r>
              <a:rPr lang="ro-RO" sz="1400" b="0" strike="noStrike" spc="-7">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CARE</a:t>
            </a:r>
            <a:r>
              <a:rPr lang="ro-RO" sz="1400" b="0" strike="noStrike" spc="-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NE</a:t>
            </a:r>
            <a:r>
              <a:rPr lang="ro-RO" sz="1400" b="0" strike="noStrike" spc="-6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AF</a:t>
            </a:r>
            <a:r>
              <a:rPr lang="ro-RO" sz="1400" b="0" strike="noStrike" spc="-4">
                <a:solidFill>
                  <a:srgbClr val="000000"/>
                </a:solidFill>
                <a:uFill>
                  <a:solidFill>
                    <a:srgbClr val="FFFFFF"/>
                  </a:solidFill>
                </a:uFill>
                <a:latin typeface="Times New Roman"/>
                <a:ea typeface="DejaVu Sans"/>
              </a:rPr>
              <a:t>L</a:t>
            </a:r>
            <a:r>
              <a:rPr lang="ro-RO" sz="1400" b="0" strike="noStrike" spc="4">
                <a:solidFill>
                  <a:srgbClr val="000000"/>
                </a:solidFill>
                <a:uFill>
                  <a:solidFill>
                    <a:srgbClr val="FFFFFF"/>
                  </a:solidFill>
                </a:uFill>
                <a:latin typeface="Times New Roman"/>
                <a:ea typeface="DejaVu Sans"/>
              </a:rPr>
              <a:t>Ă</a:t>
            </a:r>
            <a:r>
              <a:rPr lang="ro-RO" sz="1400" b="0" strike="noStrike" spc="-1">
                <a:solidFill>
                  <a:srgbClr val="000000"/>
                </a:solidFill>
                <a:uFill>
                  <a:solidFill>
                    <a:srgbClr val="FFFFFF"/>
                  </a:solidFill>
                </a:uFill>
                <a:latin typeface="Times New Roman"/>
                <a:ea typeface="DejaVu Sans"/>
              </a:rPr>
              <a:t>M</a:t>
            </a:r>
            <a:r>
              <a:rPr lang="ro-RO" sz="1400" b="0" strike="noStrike" spc="-1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 CE</a:t>
            </a:r>
            <a:r>
              <a:rPr lang="ro-RO" sz="1400" b="0" strike="noStrike" spc="-6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AM</a:t>
            </a:r>
            <a:r>
              <a:rPr lang="ro-RO" sz="1400" b="0" strike="noStrike" spc="-15">
                <a:solidFill>
                  <a:srgbClr val="000000"/>
                </a:solidFill>
                <a:uFill>
                  <a:solidFill>
                    <a:srgbClr val="FFFFFF"/>
                  </a:solidFill>
                </a:uFill>
                <a:latin typeface="Times New Roman"/>
                <a:ea typeface="DejaVu Sans"/>
              </a:rPr>
              <a:t> </a:t>
            </a:r>
            <a:r>
              <a:rPr lang="ro-RO" sz="1400" b="0" strike="noStrike" spc="-83">
                <a:solidFill>
                  <a:srgbClr val="000000"/>
                </a:solidFill>
                <a:uFill>
                  <a:solidFill>
                    <a:srgbClr val="FFFFFF"/>
                  </a:solidFill>
                </a:uFill>
                <a:latin typeface="Times New Roman"/>
                <a:ea typeface="DejaVu Sans"/>
              </a:rPr>
              <a:t>F</a:t>
            </a:r>
            <a:r>
              <a:rPr lang="ro-RO" sz="1400" b="0" strike="noStrike" spc="-1">
                <a:solidFill>
                  <a:srgbClr val="000000"/>
                </a:solidFill>
                <a:uFill>
                  <a:solidFill>
                    <a:srgbClr val="FFFFFF"/>
                  </a:solidFill>
                </a:uFill>
                <a:latin typeface="Times New Roman"/>
                <a:ea typeface="DejaVu Sans"/>
              </a:rPr>
              <a:t>ACUT</a:t>
            </a:r>
            <a:r>
              <a:rPr lang="ro-RO" sz="1400" b="0" strike="noStrike" spc="-4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PEN</a:t>
            </a:r>
            <a:r>
              <a:rPr lang="ro-RO" sz="1400" b="0" strike="noStrike" spc="4">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RU</a:t>
            </a:r>
            <a:r>
              <a:rPr lang="ro-RO" sz="1400" b="0" strike="noStrike" spc="-80">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a:t>
            </a:r>
            <a:r>
              <a:rPr lang="ro-RO" sz="1400" b="0" strike="noStrike" spc="-63">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Î</a:t>
            </a:r>
            <a:r>
              <a:rPr lang="ro-RO" sz="1400" b="0" strike="noStrike" spc="9">
                <a:solidFill>
                  <a:srgbClr val="000000"/>
                </a:solidFill>
                <a:uFill>
                  <a:solidFill>
                    <a:srgbClr val="FFFFFF"/>
                  </a:solidFill>
                </a:uFill>
                <a:latin typeface="Times New Roman"/>
                <a:ea typeface="DejaVu Sans"/>
              </a:rPr>
              <a:t>M</a:t>
            </a:r>
            <a:r>
              <a:rPr lang="ro-RO" sz="1400" b="0" strike="noStrike" spc="-1">
                <a:solidFill>
                  <a:srgbClr val="000000"/>
                </a:solidFill>
                <a:uFill>
                  <a:solidFill>
                    <a:srgbClr val="FFFFFF"/>
                  </a:solidFill>
                </a:uFill>
                <a:latin typeface="Times New Roman"/>
                <a:ea typeface="DejaVu Sans"/>
              </a:rPr>
              <a:t>BU</a:t>
            </a:r>
            <a:r>
              <a:rPr lang="ro-RO" sz="1400" b="0" strike="noStrike" spc="4">
                <a:solidFill>
                  <a:srgbClr val="000000"/>
                </a:solidFill>
                <a:uFill>
                  <a:solidFill>
                    <a:srgbClr val="FFFFFF"/>
                  </a:solidFill>
                </a:uFill>
                <a:latin typeface="Times New Roman"/>
                <a:ea typeface="DejaVu Sans"/>
              </a:rPr>
              <a:t>N</a:t>
            </a:r>
            <a:r>
              <a:rPr lang="ro-RO" sz="1400" b="0" strike="noStrike" spc="-128">
                <a:solidFill>
                  <a:srgbClr val="000000"/>
                </a:solidFill>
                <a:uFill>
                  <a:solidFill>
                    <a:srgbClr val="FFFFFF"/>
                  </a:solidFill>
                </a:uFill>
                <a:latin typeface="Times New Roman"/>
                <a:ea typeface="DejaVu Sans"/>
              </a:rPr>
              <a:t>Ă</a:t>
            </a:r>
            <a:r>
              <a:rPr lang="ro-RO" sz="1400" b="0" strike="noStrike" spc="-89">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Ă</a:t>
            </a:r>
            <a:r>
              <a:rPr lang="ro-RO" sz="1400" b="0" strike="noStrike" spc="4">
                <a:solidFill>
                  <a:srgbClr val="000000"/>
                </a:solidFill>
                <a:uFill>
                  <a:solidFill>
                    <a:srgbClr val="FFFFFF"/>
                  </a:solidFill>
                </a:uFill>
                <a:latin typeface="Times New Roman"/>
                <a:ea typeface="DejaVu Sans"/>
              </a:rPr>
              <a:t>Ț</a:t>
            </a:r>
            <a:r>
              <a:rPr lang="ro-RO" sz="1400" b="0" strike="noStrike" spc="-1">
                <a:solidFill>
                  <a:srgbClr val="000000"/>
                </a:solidFill>
                <a:uFill>
                  <a:solidFill>
                    <a:srgbClr val="FFFFFF"/>
                  </a:solidFill>
                </a:uFill>
                <a:latin typeface="Times New Roman"/>
                <a:ea typeface="DejaVu Sans"/>
              </a:rPr>
              <a:t>I C</a:t>
            </a:r>
            <a:r>
              <a:rPr lang="ro-RO" sz="1400" b="0" strike="noStrike" spc="4">
                <a:solidFill>
                  <a:srgbClr val="000000"/>
                </a:solidFill>
                <a:uFill>
                  <a:solidFill>
                    <a:srgbClr val="FFFFFF"/>
                  </a:solidFill>
                </a:uFill>
                <a:latin typeface="Times New Roman"/>
                <a:ea typeface="DejaVu Sans"/>
              </a:rPr>
              <a:t>A</a:t>
            </a:r>
            <a:r>
              <a:rPr lang="ro-RO" sz="1400" b="0" strike="noStrike" spc="-4">
                <a:solidFill>
                  <a:srgbClr val="000000"/>
                </a:solidFill>
                <a:uFill>
                  <a:solidFill>
                    <a:srgbClr val="FFFFFF"/>
                  </a:solidFill>
                </a:uFill>
                <a:latin typeface="Times New Roman"/>
                <a:ea typeface="DejaVu Sans"/>
              </a:rPr>
              <a:t>L</a:t>
            </a:r>
            <a:r>
              <a:rPr lang="ro-RO" sz="1400" b="0" strike="noStrike" spc="-9">
                <a:solidFill>
                  <a:srgbClr val="000000"/>
                </a:solidFill>
                <a:uFill>
                  <a:solidFill>
                    <a:srgbClr val="FFFFFF"/>
                  </a:solidFill>
                </a:uFill>
                <a:latin typeface="Times New Roman"/>
                <a:ea typeface="DejaVu Sans"/>
              </a:rPr>
              <a:t>I</a:t>
            </a:r>
            <a:r>
              <a:rPr lang="ro-RO" sz="1400" b="0" strike="noStrike" spc="-80">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TEA</a:t>
            </a:r>
            <a:r>
              <a:rPr lang="ro-RO" sz="1400" b="0" strike="noStrike" spc="-92">
                <a:solidFill>
                  <a:srgbClr val="000000"/>
                </a:solidFill>
                <a:uFill>
                  <a:solidFill>
                    <a:srgbClr val="FFFFFF"/>
                  </a:solidFill>
                </a:uFill>
                <a:latin typeface="Times New Roman"/>
                <a:ea typeface="DejaVu Sans"/>
              </a:rPr>
              <a:t>  ACTULUI  MEDICAL </a:t>
            </a:r>
            <a:r>
              <a:rPr lang="ro-RO" sz="1400" b="0" strike="noStrike" spc="9">
                <a:solidFill>
                  <a:srgbClr val="000000"/>
                </a:solidFill>
                <a:uFill>
                  <a:solidFill>
                    <a:srgbClr val="FFFFFF"/>
                  </a:solidFill>
                </a:uFill>
                <a:latin typeface="Times New Roman"/>
                <a:ea typeface="DejaVu Sans"/>
              </a:rPr>
              <a:t>Ș</a:t>
            </a:r>
            <a:r>
              <a:rPr lang="ro-RO" sz="1400" b="0" strike="noStrike" spc="-1">
                <a:solidFill>
                  <a:srgbClr val="000000"/>
                </a:solidFill>
                <a:uFill>
                  <a:solidFill>
                    <a:srgbClr val="FFFFFF"/>
                  </a:solidFill>
                </a:uFill>
                <a:latin typeface="Times New Roman"/>
                <a:ea typeface="DejaVu Sans"/>
              </a:rPr>
              <a:t>I</a:t>
            </a:r>
            <a:r>
              <a:rPr lang="ro-RO" sz="1400" b="0" strike="noStrike" spc="-21">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CE NE PROPUNEM</a:t>
            </a:r>
            <a:r>
              <a:rPr lang="ro-RO" sz="1400" b="0" strike="noStrike" spc="-18">
                <a:solidFill>
                  <a:srgbClr val="000000"/>
                </a:solidFill>
                <a:uFill>
                  <a:solidFill>
                    <a:srgbClr val="FFFFFF"/>
                  </a:solidFill>
                </a:uFill>
                <a:latin typeface="Times New Roman"/>
                <a:ea typeface="DejaVu Sans"/>
              </a:rPr>
              <a:t> </a:t>
            </a:r>
            <a:r>
              <a:rPr lang="ro-RO" sz="1400" b="0" strike="noStrike" spc="-21">
                <a:solidFill>
                  <a:srgbClr val="000000"/>
                </a:solidFill>
                <a:uFill>
                  <a:solidFill>
                    <a:srgbClr val="FFFFFF"/>
                  </a:solidFill>
                </a:uFill>
                <a:latin typeface="Times New Roman"/>
                <a:ea typeface="DejaVu Sans"/>
              </a:rPr>
              <a:t>Î</a:t>
            </a:r>
            <a:r>
              <a:rPr lang="ro-RO" sz="1400" b="0" strike="noStrike" spc="-1">
                <a:solidFill>
                  <a:srgbClr val="000000"/>
                </a:solidFill>
                <a:uFill>
                  <a:solidFill>
                    <a:srgbClr val="FFFFFF"/>
                  </a:solidFill>
                </a:uFill>
                <a:latin typeface="Times New Roman"/>
                <a:ea typeface="DejaVu Sans"/>
              </a:rPr>
              <a:t>N</a:t>
            </a:r>
            <a:r>
              <a:rPr lang="ro-RO" sz="1400" b="0" strike="noStrike" spc="-18">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V</a:t>
            </a:r>
            <a:r>
              <a:rPr lang="ro-RO" sz="1400" b="0" strike="noStrike" spc="-1">
                <a:solidFill>
                  <a:srgbClr val="000000"/>
                </a:solidFill>
                <a:uFill>
                  <a:solidFill>
                    <a:srgbClr val="FFFFFF"/>
                  </a:solidFill>
                </a:uFill>
                <a:latin typeface="Times New Roman"/>
                <a:ea typeface="DejaVu Sans"/>
              </a:rPr>
              <a:t>I</a:t>
            </a:r>
            <a:r>
              <a:rPr lang="ro-RO" sz="1400" b="0" strike="noStrike" spc="-9">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T</a:t>
            </a:r>
            <a:r>
              <a:rPr lang="ro-RO" sz="1400" b="0" strike="noStrike" spc="4">
                <a:solidFill>
                  <a:srgbClr val="000000"/>
                </a:solidFill>
                <a:uFill>
                  <a:solidFill>
                    <a:srgbClr val="FFFFFF"/>
                  </a:solidFill>
                </a:uFill>
                <a:latin typeface="Times New Roman"/>
                <a:ea typeface="DejaVu Sans"/>
              </a:rPr>
              <a:t>O</a:t>
            </a:r>
            <a:r>
              <a:rPr lang="ro-RO" sz="1400" b="0" strike="noStrike" spc="-1">
                <a:solidFill>
                  <a:srgbClr val="000000"/>
                </a:solidFill>
                <a:uFill>
                  <a:solidFill>
                    <a:srgbClr val="FFFFFF"/>
                  </a:solidFill>
                </a:uFill>
                <a:latin typeface="Times New Roman"/>
                <a:ea typeface="DejaVu Sans"/>
              </a:rPr>
              <a:t>R</a:t>
            </a:r>
            <a:r>
              <a:rPr lang="ro-RO" sz="1400" b="0" strike="noStrike" spc="-1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,CE</a:t>
            </a:r>
            <a:r>
              <a:rPr lang="ro-RO" sz="1400" b="0" strike="noStrike" spc="-63">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ASTEP</a:t>
            </a:r>
            <a:r>
              <a:rPr lang="ro-RO" sz="1400" b="0" strike="noStrike" spc="-89">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ĂRI </a:t>
            </a:r>
            <a:r>
              <a:rPr lang="ro-RO" sz="1400" b="0" strike="noStrike" spc="-21">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U</a:t>
            </a:r>
            <a:r>
              <a:rPr lang="ro-RO" sz="1400" b="0" strike="noStrike" spc="-12">
                <a:solidFill>
                  <a:srgbClr val="000000"/>
                </a:solidFill>
                <a:uFill>
                  <a:solidFill>
                    <a:srgbClr val="FFFFFF"/>
                  </a:solidFill>
                </a:uFill>
                <a:latin typeface="Times New Roman"/>
                <a:ea typeface="DejaVu Sans"/>
              </a:rPr>
              <a:t> </a:t>
            </a:r>
            <a:r>
              <a:rPr lang="ro-RO" sz="1400" b="0" strike="noStrike" spc="-94">
                <a:solidFill>
                  <a:srgbClr val="000000"/>
                </a:solidFill>
                <a:uFill>
                  <a:solidFill>
                    <a:srgbClr val="FFFFFF"/>
                  </a:solidFill>
                </a:uFill>
                <a:latin typeface="Times New Roman"/>
                <a:ea typeface="DejaVu Sans"/>
              </a:rPr>
              <a:t>P</a:t>
            </a:r>
            <a:r>
              <a:rPr lang="ro-RO" sz="1400" b="0" strike="noStrike" spc="-1">
                <a:solidFill>
                  <a:srgbClr val="000000"/>
                </a:solidFill>
                <a:uFill>
                  <a:solidFill>
                    <a:srgbClr val="FFFFFF"/>
                  </a:solidFill>
                </a:uFill>
                <a:latin typeface="Times New Roman"/>
                <a:ea typeface="DejaVu Sans"/>
              </a:rPr>
              <a:t>A</a:t>
            </a:r>
            <a:r>
              <a:rPr lang="ro-RO" sz="1400" b="0" strike="noStrike" spc="9">
                <a:solidFill>
                  <a:srgbClr val="000000"/>
                </a:solidFill>
                <a:uFill>
                  <a:solidFill>
                    <a:srgbClr val="FFFFFF"/>
                  </a:solidFill>
                </a:uFill>
                <a:latin typeface="Times New Roman"/>
                <a:ea typeface="DejaVu Sans"/>
              </a:rPr>
              <a:t>C</a:t>
            </a:r>
            <a:r>
              <a:rPr lang="ro-RO" sz="1400" b="0" strike="noStrike" spc="-21">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EN</a:t>
            </a:r>
            <a:r>
              <a:rPr lang="ro-RO" sz="1400" b="0" strike="noStrike" spc="21">
                <a:solidFill>
                  <a:srgbClr val="000000"/>
                </a:solidFill>
                <a:uFill>
                  <a:solidFill>
                    <a:srgbClr val="FFFFFF"/>
                  </a:solidFill>
                </a:uFill>
                <a:latin typeface="Times New Roman"/>
                <a:ea typeface="DejaVu Sans"/>
              </a:rPr>
              <a:t>Ț</a:t>
            </a:r>
            <a:r>
              <a:rPr lang="ro-RO" sz="1400" b="0" strike="noStrike" spc="-1">
                <a:solidFill>
                  <a:srgbClr val="000000"/>
                </a:solidFill>
                <a:uFill>
                  <a:solidFill>
                    <a:srgbClr val="FFFFFF"/>
                  </a:solidFill>
                </a:uFill>
                <a:latin typeface="Times New Roman"/>
                <a:ea typeface="DejaVu Sans"/>
              </a:rPr>
              <a:t>II</a:t>
            </a:r>
            <a:r>
              <a:rPr lang="ro-RO" sz="1400" b="0" strike="noStrike" spc="-38">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DE </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A</a:t>
            </a:r>
            <a:r>
              <a:rPr lang="ro-RO" sz="1400" b="0" strike="noStrike" spc="-63">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NO</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a:t>
            </a: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AM INȚELES CĂ UN</a:t>
            </a:r>
            <a:r>
              <a:rPr lang="ro-RO" sz="1400" b="0" strike="noStrike" spc="-12">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S</a:t>
            </a:r>
            <a:r>
              <a:rPr lang="ro-RO" sz="1400" b="0" strike="noStrike" spc="9">
                <a:solidFill>
                  <a:srgbClr val="000000"/>
                </a:solidFill>
                <a:uFill>
                  <a:solidFill>
                    <a:srgbClr val="FFFFFF"/>
                  </a:solidFill>
                </a:uFill>
                <a:latin typeface="Times New Roman"/>
                <a:ea typeface="DejaVu Sans"/>
              </a:rPr>
              <a:t>P</a:t>
            </a:r>
            <a:r>
              <a:rPr lang="ro-RO" sz="1400" b="0" strike="noStrike" spc="-21">
                <a:solidFill>
                  <a:srgbClr val="000000"/>
                </a:solidFill>
                <a:uFill>
                  <a:solidFill>
                    <a:srgbClr val="FFFFFF"/>
                  </a:solidFill>
                </a:uFill>
                <a:latin typeface="Times New Roman"/>
                <a:ea typeface="DejaVu Sans"/>
              </a:rPr>
              <a:t>I</a:t>
            </a:r>
            <a:r>
              <a:rPr lang="ro-RO" sz="1400" b="0" strike="noStrike" spc="-89">
                <a:solidFill>
                  <a:srgbClr val="000000"/>
                </a:solidFill>
                <a:uFill>
                  <a:solidFill>
                    <a:srgbClr val="FFFFFF"/>
                  </a:solidFill>
                </a:uFill>
                <a:latin typeface="Times New Roman"/>
                <a:ea typeface="DejaVu Sans"/>
              </a:rPr>
              <a:t>T</a:t>
            </a:r>
            <a:r>
              <a:rPr lang="ro-RO" sz="1400" b="0" strike="noStrike" spc="15">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L</a:t>
            </a:r>
            <a:r>
              <a:rPr lang="ro-RO" sz="1400" b="0" strike="noStrike" spc="-80">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CARE</a:t>
            </a:r>
            <a:r>
              <a:rPr lang="ro-RO" sz="1400" b="0" strike="noStrike" spc="-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OF</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RA</a:t>
            </a:r>
            <a:r>
              <a:rPr lang="ro-RO" sz="1400" b="0" strike="noStrike" spc="-9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SE</a:t>
            </a:r>
            <a:r>
              <a:rPr lang="ro-RO" sz="1400" b="0" strike="noStrike" spc="-83">
                <a:solidFill>
                  <a:srgbClr val="000000"/>
                </a:solidFill>
                <a:uFill>
                  <a:solidFill>
                    <a:srgbClr val="FFFFFF"/>
                  </a:solidFill>
                </a:uFill>
                <a:latin typeface="Times New Roman"/>
                <a:ea typeface="DejaVu Sans"/>
              </a:rPr>
              <a:t>R</a:t>
            </a:r>
            <a:r>
              <a:rPr lang="ro-RO" sz="1400" b="0" strike="noStrike" spc="4">
                <a:solidFill>
                  <a:srgbClr val="000000"/>
                </a:solidFill>
                <a:uFill>
                  <a:solidFill>
                    <a:srgbClr val="FFFFFF"/>
                  </a:solidFill>
                </a:uFill>
                <a:latin typeface="Times New Roman"/>
                <a:ea typeface="DejaVu Sans"/>
              </a:rPr>
              <a:t>V</a:t>
            </a:r>
            <a:r>
              <a:rPr lang="ro-RO" sz="1400" b="0" strike="noStrike" spc="-21">
                <a:solidFill>
                  <a:srgbClr val="000000"/>
                </a:solidFill>
                <a:uFill>
                  <a:solidFill>
                    <a:srgbClr val="FFFFFF"/>
                  </a:solidFill>
                </a:uFill>
                <a:latin typeface="Times New Roman"/>
                <a:ea typeface="DejaVu Sans"/>
              </a:rPr>
              <a:t>I</a:t>
            </a:r>
            <a:r>
              <a:rPr lang="ro-RO" sz="1400" b="0" strike="noStrike" spc="9">
                <a:solidFill>
                  <a:srgbClr val="000000"/>
                </a:solidFill>
                <a:uFill>
                  <a:solidFill>
                    <a:srgbClr val="FFFFFF"/>
                  </a:solidFill>
                </a:uFill>
                <a:latin typeface="Times New Roman"/>
                <a:ea typeface="DejaVu Sans"/>
              </a:rPr>
              <a:t>C</a:t>
            </a:r>
            <a:r>
              <a:rPr lang="ro-RO" sz="1400" b="0" strike="noStrike" spc="-1">
                <a:solidFill>
                  <a:srgbClr val="000000"/>
                </a:solidFill>
                <a:uFill>
                  <a:solidFill>
                    <a:srgbClr val="FFFFFF"/>
                  </a:solidFill>
                </a:uFill>
                <a:latin typeface="Times New Roman"/>
                <a:ea typeface="DejaVu Sans"/>
              </a:rPr>
              <a:t>II</a:t>
            </a:r>
            <a:r>
              <a:rPr lang="ro-RO" sz="1400" b="0" strike="noStrike" spc="-2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ME</a:t>
            </a:r>
            <a:r>
              <a:rPr lang="ro-RO" sz="1400" b="0" strike="noStrike" spc="4">
                <a:solidFill>
                  <a:srgbClr val="000000"/>
                </a:solidFill>
                <a:uFill>
                  <a:solidFill>
                    <a:srgbClr val="FFFFFF"/>
                  </a:solidFill>
                </a:uFill>
                <a:latin typeface="Times New Roman"/>
                <a:ea typeface="DejaVu Sans"/>
              </a:rPr>
              <a:t>D</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C</a:t>
            </a:r>
            <a:r>
              <a:rPr lang="ro-RO" sz="1400" b="0" strike="noStrike" spc="4">
                <a:solidFill>
                  <a:srgbClr val="000000"/>
                </a:solidFill>
                <a:uFill>
                  <a:solidFill>
                    <a:srgbClr val="FFFFFF"/>
                  </a:solidFill>
                </a:uFill>
                <a:latin typeface="Times New Roman"/>
                <a:ea typeface="DejaVu Sans"/>
              </a:rPr>
              <a:t>A</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E</a:t>
            </a:r>
            <a:r>
              <a:rPr lang="ro-RO" sz="1400" b="0" strike="noStrike" spc="-18">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DE</a:t>
            </a:r>
            <a:r>
              <a:rPr lang="ro-RO" sz="1400" b="0" strike="noStrike" spc="-4">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a:t>
            </a:r>
            <a:r>
              <a:rPr lang="ro-RO" sz="1400" b="0" strike="noStrike" spc="15">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L</a:t>
            </a:r>
            <a:r>
              <a:rPr lang="ro-RO" sz="1400" b="0" strike="noStrike" spc="-9">
                <a:solidFill>
                  <a:srgbClr val="000000"/>
                </a:solidFill>
                <a:uFill>
                  <a:solidFill>
                    <a:srgbClr val="FFFFFF"/>
                  </a:solidFill>
                </a:uFill>
                <a:latin typeface="Times New Roman"/>
                <a:ea typeface="DejaVu Sans"/>
              </a:rPr>
              <a:t>I</a:t>
            </a:r>
            <a:r>
              <a:rPr lang="ro-RO" sz="1400" b="0" strike="noStrike" spc="-89">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TE</a:t>
            </a:r>
            <a:r>
              <a:rPr lang="ro-RO" sz="1400" b="0" strike="noStrike" spc="-38">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TR</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B</a:t>
            </a:r>
            <a:r>
              <a:rPr lang="ro-RO" sz="1400" b="0" strike="noStrike" spc="4">
                <a:solidFill>
                  <a:srgbClr val="000000"/>
                </a:solidFill>
                <a:uFill>
                  <a:solidFill>
                    <a:srgbClr val="FFFFFF"/>
                  </a:solidFill>
                </a:uFill>
                <a:latin typeface="Times New Roman"/>
                <a:ea typeface="DejaVu Sans"/>
              </a:rPr>
              <a:t>U</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a:t>
            </a:r>
            <a:r>
              <a:rPr lang="ro-RO" sz="1400" b="0" strike="noStrike" spc="-7">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S</a:t>
            </a:r>
            <a:r>
              <a:rPr lang="ro-RO" sz="1400" b="0" strike="noStrike" spc="-1">
                <a:solidFill>
                  <a:srgbClr val="000000"/>
                </a:solidFill>
                <a:uFill>
                  <a:solidFill>
                    <a:srgbClr val="FFFFFF"/>
                  </a:solidFill>
                </a:uFill>
                <a:latin typeface="Times New Roman"/>
                <a:ea typeface="DejaVu Sans"/>
              </a:rPr>
              <a:t>Ă</a:t>
            </a:r>
            <a:r>
              <a:rPr lang="ro-RO" sz="1400" b="0" strike="noStrike" spc="-86">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F</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a:t>
            </a:r>
            <a:r>
              <a:rPr lang="ro-RO" sz="1400" b="0" strike="noStrike" spc="-7">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UN</a:t>
            </a:r>
            <a:r>
              <a:rPr lang="ro-RO" sz="1400" b="0" strike="noStrike" spc="-12">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MO</a:t>
            </a:r>
            <a:r>
              <a:rPr lang="ro-RO" sz="1400" b="0" strike="noStrike" spc="4">
                <a:solidFill>
                  <a:srgbClr val="000000"/>
                </a:solidFill>
                <a:uFill>
                  <a:solidFill>
                    <a:srgbClr val="FFFFFF"/>
                  </a:solidFill>
                </a:uFill>
                <a:latin typeface="Times New Roman"/>
                <a:ea typeface="DejaVu Sans"/>
              </a:rPr>
              <a:t>DE</a:t>
            </a:r>
            <a:r>
              <a:rPr lang="ro-RO" sz="1400" b="0" strike="noStrike" spc="-1">
                <a:solidFill>
                  <a:srgbClr val="000000"/>
                </a:solidFill>
                <a:uFill>
                  <a:solidFill>
                    <a:srgbClr val="FFFFFF"/>
                  </a:solidFill>
                </a:uFill>
                <a:latin typeface="Times New Roman"/>
                <a:ea typeface="DejaVu Sans"/>
              </a:rPr>
              <a:t>L</a:t>
            </a:r>
            <a:r>
              <a:rPr lang="ro-RO" sz="1400" b="0" strike="noStrike" spc="-92">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PENTRU</a:t>
            </a:r>
            <a:r>
              <a:rPr lang="ro-RO" sz="1400" b="0" strike="noStrike" spc="-9">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a:t>
            </a:r>
            <a:r>
              <a:rPr lang="ro-RO" sz="1400" b="0" strike="noStrike" spc="21">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L</a:t>
            </a:r>
            <a:r>
              <a:rPr lang="ro-RO" sz="1400" b="0" strike="noStrike" spc="4">
                <a:solidFill>
                  <a:srgbClr val="000000"/>
                </a:solidFill>
                <a:uFill>
                  <a:solidFill>
                    <a:srgbClr val="FFFFFF"/>
                  </a:solidFill>
                </a:uFill>
                <a:latin typeface="Times New Roman"/>
                <a:ea typeface="DejaVu Sans"/>
              </a:rPr>
              <a:t>A</a:t>
            </a:r>
            <a:r>
              <a:rPr lang="ro-RO" sz="1400" b="0" strike="noStrike" spc="-114">
                <a:solidFill>
                  <a:srgbClr val="000000"/>
                </a:solidFill>
                <a:uFill>
                  <a:solidFill>
                    <a:srgbClr val="FFFFFF"/>
                  </a:solidFill>
                </a:uFill>
                <a:latin typeface="Times New Roman"/>
                <a:ea typeface="DejaVu Sans"/>
              </a:rPr>
              <a:t>L</a:t>
            </a:r>
            <a:r>
              <a:rPr lang="ro-RO" sz="1400" b="0" strike="noStrike" spc="4">
                <a:solidFill>
                  <a:srgbClr val="000000"/>
                </a:solidFill>
                <a:uFill>
                  <a:solidFill>
                    <a:srgbClr val="FFFFFF"/>
                  </a:solidFill>
                </a:uFill>
                <a:latin typeface="Times New Roman"/>
                <a:ea typeface="DejaVu Sans"/>
              </a:rPr>
              <a:t>Ț</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 CUM</a:t>
            </a:r>
            <a:r>
              <a:rPr lang="ro-RO" sz="1400" b="0" strike="noStrike" spc="-1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SĂ</a:t>
            </a:r>
            <a:r>
              <a:rPr lang="ro-RO" sz="1400" b="0" strike="noStrike" spc="-86">
                <a:solidFill>
                  <a:srgbClr val="000000"/>
                </a:solidFill>
                <a:uFill>
                  <a:solidFill>
                    <a:srgbClr val="FFFFFF"/>
                  </a:solidFill>
                </a:uFill>
                <a:latin typeface="Times New Roman"/>
                <a:ea typeface="DejaVu Sans"/>
              </a:rPr>
              <a:t> </a:t>
            </a:r>
            <a:r>
              <a:rPr lang="ro-RO" sz="1400" b="0" strike="noStrike" spc="-83">
                <a:solidFill>
                  <a:srgbClr val="000000"/>
                </a:solidFill>
                <a:uFill>
                  <a:solidFill>
                    <a:srgbClr val="FFFFFF"/>
                  </a:solidFill>
                </a:uFill>
                <a:latin typeface="Times New Roman"/>
                <a:ea typeface="DejaVu Sans"/>
              </a:rPr>
              <a:t>F</a:t>
            </a:r>
            <a:r>
              <a:rPr lang="ro-RO" sz="1400" b="0" strike="noStrike" spc="-1">
                <a:solidFill>
                  <a:srgbClr val="000000"/>
                </a:solidFill>
                <a:uFill>
                  <a:solidFill>
                    <a:srgbClr val="FFFFFF"/>
                  </a:solidFill>
                </a:uFill>
                <a:latin typeface="Times New Roman"/>
                <a:ea typeface="DejaVu Sans"/>
              </a:rPr>
              <a:t>ACEM</a:t>
            </a:r>
            <a:r>
              <a:rPr lang="ro-RO" sz="1400" b="0" strike="noStrike" spc="-80">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ACEST</a:t>
            </a:r>
            <a:r>
              <a:rPr lang="ro-RO" sz="1400" b="0" strike="noStrike" spc="-12">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L</a:t>
            </a:r>
            <a:r>
              <a:rPr lang="ro-RO" sz="1400" b="0" strike="noStrike" spc="-1">
                <a:solidFill>
                  <a:srgbClr val="000000"/>
                </a:solidFill>
                <a:uFill>
                  <a:solidFill>
                    <a:srgbClr val="FFFFFF"/>
                  </a:solidFill>
                </a:uFill>
                <a:latin typeface="Times New Roman"/>
                <a:ea typeface="DejaVu Sans"/>
              </a:rPr>
              <a:t>UCRU ?</a:t>
            </a: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SĂ</a:t>
            </a:r>
            <a:r>
              <a:rPr lang="ro-RO" sz="1400" b="0" strike="noStrike" spc="26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F</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M O</a:t>
            </a:r>
            <a:r>
              <a:rPr lang="ro-RO" sz="1400" b="0" strike="noStrike" spc="9">
                <a:solidFill>
                  <a:srgbClr val="000000"/>
                </a:solidFill>
                <a:uFill>
                  <a:solidFill>
                    <a:srgbClr val="FFFFFF"/>
                  </a:solidFill>
                </a:uFill>
                <a:latin typeface="Times New Roman"/>
                <a:ea typeface="DejaVu Sans"/>
              </a:rPr>
              <a:t>R</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EN</a:t>
            </a:r>
            <a:r>
              <a:rPr lang="ro-RO" sz="1400" b="0" strike="noStrike" spc="-89">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A</a:t>
            </a:r>
            <a:r>
              <a:rPr lang="ro-RO" sz="1400" b="0" strike="noStrike" spc="21">
                <a:solidFill>
                  <a:srgbClr val="000000"/>
                </a:solidFill>
                <a:uFill>
                  <a:solidFill>
                    <a:srgbClr val="FFFFFF"/>
                  </a:solidFill>
                </a:uFill>
                <a:latin typeface="Times New Roman"/>
                <a:ea typeface="DejaVu Sans"/>
              </a:rPr>
              <a:t>Ț</a:t>
            </a:r>
            <a:r>
              <a:rPr lang="ro-RO" sz="1400" b="0" strike="noStrike" spc="-1">
                <a:solidFill>
                  <a:srgbClr val="000000"/>
                </a:solidFill>
                <a:uFill>
                  <a:solidFill>
                    <a:srgbClr val="FFFFFF"/>
                  </a:solidFill>
                </a:uFill>
                <a:latin typeface="Times New Roman"/>
                <a:ea typeface="DejaVu Sans"/>
              </a:rPr>
              <a:t>I</a:t>
            </a:r>
            <a:r>
              <a:rPr lang="ro-RO" sz="1400" b="0" strike="noStrike" spc="-3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a:t>
            </a:r>
            <a:r>
              <a:rPr lang="ro-RO" sz="1400" b="0" strike="noStrike" spc="-128">
                <a:solidFill>
                  <a:srgbClr val="000000"/>
                </a:solidFill>
                <a:uFill>
                  <a:solidFill>
                    <a:srgbClr val="FFFFFF"/>
                  </a:solidFill>
                </a:uFill>
                <a:latin typeface="Times New Roman"/>
                <a:ea typeface="DejaVu Sans"/>
              </a:rPr>
              <a:t>Ă</a:t>
            </a:r>
            <a:r>
              <a:rPr lang="ro-RO" sz="1400" b="0" strike="noStrike" spc="-1">
                <a:solidFill>
                  <a:srgbClr val="000000"/>
                </a:solidFill>
                <a:uFill>
                  <a:solidFill>
                    <a:srgbClr val="FFFFFF"/>
                  </a:solidFill>
                </a:uFill>
                <a:latin typeface="Times New Roman"/>
                <a:ea typeface="DejaVu Sans"/>
              </a:rPr>
              <a:t>TRE NEVOILE</a:t>
            </a:r>
            <a:r>
              <a:rPr lang="ro-RO" sz="1400" b="0" u="sng" strike="noStrike" spc="-1">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 </a:t>
            </a:r>
            <a:r>
              <a:rPr lang="ro-RO" sz="1400" b="0" strike="noStrike" spc="-94">
                <a:solidFill>
                  <a:srgbClr val="000000"/>
                </a:solidFill>
                <a:uFill>
                  <a:solidFill>
                    <a:srgbClr val="FFFFFF"/>
                  </a:solidFill>
                </a:uFill>
                <a:latin typeface="Times New Roman"/>
                <a:ea typeface="DejaVu Sans"/>
              </a:rPr>
              <a:t>P</a:t>
            </a:r>
            <a:r>
              <a:rPr lang="ro-RO" sz="1400" b="0" strike="noStrike" spc="-1">
                <a:solidFill>
                  <a:srgbClr val="000000"/>
                </a:solidFill>
                <a:uFill>
                  <a:solidFill>
                    <a:srgbClr val="FFFFFF"/>
                  </a:solidFill>
                </a:uFill>
                <a:latin typeface="Times New Roman"/>
                <a:ea typeface="DejaVu Sans"/>
              </a:rPr>
              <a:t>A</a:t>
            </a:r>
            <a:r>
              <a:rPr lang="ro-RO" sz="1400" b="0" strike="noStrike" spc="9">
                <a:solidFill>
                  <a:srgbClr val="000000"/>
                </a:solidFill>
                <a:uFill>
                  <a:solidFill>
                    <a:srgbClr val="FFFFFF"/>
                  </a:solidFill>
                </a:uFill>
                <a:latin typeface="Times New Roman"/>
                <a:ea typeface="DejaVu Sans"/>
              </a:rPr>
              <a:t>C</a:t>
            </a:r>
            <a:r>
              <a:rPr lang="ro-RO" sz="1400" b="0" strike="noStrike" spc="-21">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EN</a:t>
            </a:r>
            <a:r>
              <a:rPr lang="ro-RO" sz="1400" b="0" strike="noStrike" spc="4">
                <a:solidFill>
                  <a:srgbClr val="000000"/>
                </a:solidFill>
                <a:uFill>
                  <a:solidFill>
                    <a:srgbClr val="FFFFFF"/>
                  </a:solidFill>
                </a:uFill>
                <a:latin typeface="Times New Roman"/>
                <a:ea typeface="DejaVu Sans"/>
              </a:rPr>
              <a:t>Ț</a:t>
            </a:r>
            <a:r>
              <a:rPr lang="ro-RO" sz="1400" b="0" strike="noStrike" spc="-9">
                <a:solidFill>
                  <a:srgbClr val="000000"/>
                </a:solidFill>
                <a:uFill>
                  <a:solidFill>
                    <a:srgbClr val="FFFFFF"/>
                  </a:solidFill>
                </a:uFill>
                <a:latin typeface="Times New Roman"/>
                <a:ea typeface="DejaVu Sans"/>
              </a:rPr>
              <a:t>ILOR</a:t>
            </a:r>
            <a:r>
              <a:rPr lang="ro-RO" sz="1400" b="0" strike="noStrike" spc="-1">
                <a:solidFill>
                  <a:srgbClr val="000000"/>
                </a:solidFill>
                <a:uFill>
                  <a:solidFill>
                    <a:srgbClr val="FFFFFF"/>
                  </a:solidFill>
                </a:uFill>
                <a:latin typeface="Times New Roman"/>
                <a:ea typeface="DejaVu Sans"/>
              </a:rPr>
              <a:t>.</a:t>
            </a:r>
            <a:endParaRPr lang="ro-RO" sz="1400" b="0" strike="noStrike" spc="-1">
              <a:solidFill>
                <a:srgbClr val="000000"/>
              </a:solidFill>
              <a:uFill>
                <a:solidFill>
                  <a:srgbClr val="FFFFFF"/>
                </a:solidFill>
              </a:uFill>
              <a:latin typeface="Arial"/>
            </a:endParaRPr>
          </a:p>
          <a:p>
            <a:pPr marL="12600">
              <a:lnSpc>
                <a:spcPct val="95000"/>
              </a:lnSpc>
            </a:pPr>
            <a:r>
              <a:rPr lang="ro-RO" sz="1400" b="0" strike="noStrike" spc="-1">
                <a:solidFill>
                  <a:srgbClr val="000000"/>
                </a:solidFill>
                <a:uFill>
                  <a:solidFill>
                    <a:srgbClr val="FFFFFF"/>
                  </a:solidFill>
                </a:uFill>
                <a:latin typeface="Times New Roman"/>
                <a:ea typeface="DejaVu Sans"/>
              </a:rPr>
              <a:t>SĂ</a:t>
            </a:r>
            <a:r>
              <a:rPr lang="ro-RO" sz="1400" b="0" strike="noStrike" spc="-86">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OB</a:t>
            </a:r>
            <a:r>
              <a:rPr lang="ro-RO" sz="1400" b="0" strike="noStrike" spc="21">
                <a:solidFill>
                  <a:srgbClr val="000000"/>
                </a:solidFill>
                <a:uFill>
                  <a:solidFill>
                    <a:srgbClr val="FFFFFF"/>
                  </a:solidFill>
                </a:uFill>
                <a:latin typeface="Times New Roman"/>
                <a:ea typeface="DejaVu Sans"/>
              </a:rPr>
              <a:t>Ț</a:t>
            </a:r>
            <a:r>
              <a:rPr lang="ro-RO" sz="1400" b="0" strike="noStrike" spc="-9">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NEM</a:t>
            </a:r>
            <a:r>
              <a:rPr lang="ro-RO" sz="1400" b="0" strike="noStrike" spc="-15">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R</a:t>
            </a:r>
            <a:r>
              <a:rPr lang="ro-RO" sz="1400" b="0" strike="noStrike" spc="4">
                <a:solidFill>
                  <a:srgbClr val="000000"/>
                </a:solidFill>
                <a:uFill>
                  <a:solidFill>
                    <a:srgbClr val="FFFFFF"/>
                  </a:solidFill>
                </a:uFill>
                <a:latin typeface="Times New Roman"/>
                <a:ea typeface="DejaVu Sans"/>
              </a:rPr>
              <a:t>E</a:t>
            </a:r>
            <a:r>
              <a:rPr lang="ro-RO" sz="1400" b="0" strike="noStrike" spc="-4">
                <a:solidFill>
                  <a:srgbClr val="000000"/>
                </a:solidFill>
                <a:uFill>
                  <a:solidFill>
                    <a:srgbClr val="FFFFFF"/>
                  </a:solidFill>
                </a:uFill>
                <a:latin typeface="Times New Roman"/>
                <a:ea typeface="DejaVu Sans"/>
              </a:rPr>
              <a:t>Z</a:t>
            </a:r>
            <a:r>
              <a:rPr lang="ro-RO" sz="1400" b="0" strike="noStrike" spc="4">
                <a:solidFill>
                  <a:srgbClr val="000000"/>
                </a:solidFill>
                <a:uFill>
                  <a:solidFill>
                    <a:srgbClr val="FFFFFF"/>
                  </a:solidFill>
                </a:uFill>
                <a:latin typeface="Times New Roman"/>
                <a:ea typeface="DejaVu Sans"/>
              </a:rPr>
              <a:t>U</a:t>
            </a:r>
            <a:r>
              <a:rPr lang="ro-RO" sz="1400" b="0" strike="noStrike" spc="-114">
                <a:solidFill>
                  <a:srgbClr val="000000"/>
                </a:solidFill>
                <a:uFill>
                  <a:solidFill>
                    <a:srgbClr val="FFFFFF"/>
                  </a:solidFill>
                </a:uFill>
                <a:latin typeface="Times New Roman"/>
                <a:ea typeface="DejaVu Sans"/>
              </a:rPr>
              <a:t>L</a:t>
            </a:r>
            <a:r>
              <a:rPr lang="ro-RO" sz="1400" b="0" strike="noStrike" spc="-80">
                <a:solidFill>
                  <a:srgbClr val="000000"/>
                </a:solidFill>
                <a:uFill>
                  <a:solidFill>
                    <a:srgbClr val="FFFFFF"/>
                  </a:solidFill>
                </a:uFill>
                <a:latin typeface="Times New Roman"/>
                <a:ea typeface="DejaVu Sans"/>
              </a:rPr>
              <a:t>T</a:t>
            </a:r>
            <a:r>
              <a:rPr lang="ro-RO" sz="1400" b="0" strike="noStrike" spc="-128">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TE</a:t>
            </a:r>
            <a:r>
              <a:rPr lang="ro-RO" sz="1400" b="0" strike="noStrike" spc="-12">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CON</a:t>
            </a:r>
            <a:r>
              <a:rPr lang="ro-RO" sz="1400" b="0" strike="noStrike" spc="9">
                <a:solidFill>
                  <a:srgbClr val="000000"/>
                </a:solidFill>
                <a:uFill>
                  <a:solidFill>
                    <a:srgbClr val="FFFFFF"/>
                  </a:solidFill>
                </a:uFill>
                <a:latin typeface="Times New Roman"/>
                <a:ea typeface="DejaVu Sans"/>
              </a:rPr>
              <a:t>S</a:t>
            </a:r>
            <a:r>
              <a:rPr lang="ro-RO" sz="1400" b="0" strike="noStrike" spc="-21">
                <a:solidFill>
                  <a:srgbClr val="000000"/>
                </a:solidFill>
                <a:uFill>
                  <a:solidFill>
                    <a:srgbClr val="FFFFFF"/>
                  </a:solidFill>
                </a:uFill>
                <a:latin typeface="Times New Roman"/>
                <a:ea typeface="DejaVu Sans"/>
              </a:rPr>
              <a:t>I</a:t>
            </a:r>
            <a:r>
              <a:rPr lang="ro-RO" sz="1400" b="0" strike="noStrike" spc="-1">
                <a:solidFill>
                  <a:srgbClr val="000000"/>
                </a:solidFill>
                <a:uFill>
                  <a:solidFill>
                    <a:srgbClr val="FFFFFF"/>
                  </a:solidFill>
                </a:uFill>
                <a:latin typeface="Times New Roman"/>
                <a:ea typeface="DejaVu Sans"/>
              </a:rPr>
              <a:t>STEN</a:t>
            </a:r>
            <a:r>
              <a:rPr lang="ro-RO" sz="1400" b="0" strike="noStrike" spc="4">
                <a:solidFill>
                  <a:srgbClr val="000000"/>
                </a:solidFill>
                <a:uFill>
                  <a:solidFill>
                    <a:srgbClr val="FFFFFF"/>
                  </a:solidFill>
                </a:uFill>
                <a:latin typeface="Times New Roman"/>
                <a:ea typeface="DejaVu Sans"/>
              </a:rPr>
              <a:t>T</a:t>
            </a:r>
            <a:r>
              <a:rPr lang="ro-RO" sz="1400" b="0" strike="noStrike" spc="-1">
                <a:solidFill>
                  <a:srgbClr val="000000"/>
                </a:solidFill>
                <a:uFill>
                  <a:solidFill>
                    <a:srgbClr val="FFFFFF"/>
                  </a:solidFill>
                </a:uFill>
                <a:latin typeface="Times New Roman"/>
                <a:ea typeface="DejaVu Sans"/>
              </a:rPr>
              <a:t>E</a:t>
            </a:r>
            <a:r>
              <a:rPr lang="ro-RO" sz="1400" b="0" strike="noStrike" spc="-29">
                <a:solidFill>
                  <a:srgbClr val="000000"/>
                </a:solidFill>
                <a:uFill>
                  <a:solidFill>
                    <a:srgbClr val="FFFFFF"/>
                  </a:solidFill>
                </a:uFill>
                <a:latin typeface="Times New Roman"/>
                <a:ea typeface="DejaVu Sans"/>
              </a:rPr>
              <a:t> </a:t>
            </a:r>
            <a:r>
              <a:rPr lang="ro-RO" sz="1400" b="0" strike="noStrike" spc="9">
                <a:solidFill>
                  <a:srgbClr val="000000"/>
                </a:solidFill>
                <a:uFill>
                  <a:solidFill>
                    <a:srgbClr val="FFFFFF"/>
                  </a:solidFill>
                </a:uFill>
                <a:latin typeface="Times New Roman"/>
                <a:ea typeface="DejaVu Sans"/>
              </a:rPr>
              <a:t>Ș</a:t>
            </a:r>
            <a:r>
              <a:rPr lang="ro-RO" sz="1400" b="0" strike="noStrike" spc="-1">
                <a:solidFill>
                  <a:srgbClr val="000000"/>
                </a:solidFill>
                <a:uFill>
                  <a:solidFill>
                    <a:srgbClr val="FFFFFF"/>
                  </a:solidFill>
                </a:uFill>
                <a:latin typeface="Times New Roman"/>
                <a:ea typeface="DejaVu Sans"/>
              </a:rPr>
              <a:t>I</a:t>
            </a:r>
            <a:r>
              <a:rPr lang="ro-RO" sz="1400" b="0" strike="noStrike" spc="-7">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PERMANENTE</a:t>
            </a:r>
            <a:r>
              <a:rPr lang="ro-RO" sz="1400" b="0" strike="noStrike" spc="-29">
                <a:solidFill>
                  <a:srgbClr val="000000"/>
                </a:solidFill>
                <a:uFill>
                  <a:solidFill>
                    <a:srgbClr val="FFFFFF"/>
                  </a:solidFill>
                </a:uFill>
                <a:latin typeface="Times New Roman"/>
                <a:ea typeface="DejaVu Sans"/>
              </a:rPr>
              <a:t>  ÎN IMPLEMENTAREA CONCEPTULUI DE CALITATE </a:t>
            </a:r>
            <a:r>
              <a:rPr lang="ro-RO" sz="1400" b="0" strike="noStrike" spc="-1">
                <a:solidFill>
                  <a:srgbClr val="000000"/>
                </a:solidFill>
                <a:uFill>
                  <a:solidFill>
                    <a:srgbClr val="FFFFFF"/>
                  </a:solidFill>
                </a:uFill>
                <a:latin typeface="Times New Roman"/>
                <a:ea typeface="DejaVu Sans"/>
              </a:rPr>
              <a:t> IAR </a:t>
            </a:r>
            <a:r>
              <a:rPr lang="ro-RO" sz="1400" b="0" strike="noStrike" spc="-94">
                <a:solidFill>
                  <a:srgbClr val="000000"/>
                </a:solidFill>
                <a:uFill>
                  <a:solidFill>
                    <a:srgbClr val="FFFFFF"/>
                  </a:solidFill>
                </a:uFill>
                <a:latin typeface="Times New Roman"/>
                <a:ea typeface="DejaVu Sans"/>
              </a:rPr>
              <a:t>P </a:t>
            </a:r>
            <a:r>
              <a:rPr lang="ro-RO" sz="1400" b="0" strike="noStrike" spc="-1">
                <a:solidFill>
                  <a:srgbClr val="000000"/>
                </a:solidFill>
                <a:uFill>
                  <a:solidFill>
                    <a:srgbClr val="FFFFFF"/>
                  </a:solidFill>
                </a:uFill>
                <a:latin typeface="Times New Roman"/>
                <a:ea typeface="DejaVu Sans"/>
              </a:rPr>
              <a:t>A</a:t>
            </a:r>
            <a:r>
              <a:rPr lang="ro-RO" sz="1400" b="0" strike="noStrike" spc="9">
                <a:solidFill>
                  <a:srgbClr val="000000"/>
                </a:solidFill>
                <a:uFill>
                  <a:solidFill>
                    <a:srgbClr val="FFFFFF"/>
                  </a:solidFill>
                </a:uFill>
                <a:latin typeface="Times New Roman"/>
                <a:ea typeface="DejaVu Sans"/>
              </a:rPr>
              <a:t>C</a:t>
            </a:r>
            <a:r>
              <a:rPr lang="ro-RO" sz="1400" b="0" strike="noStrike" spc="-21">
                <a:solidFill>
                  <a:srgbClr val="000000"/>
                </a:solidFill>
                <a:uFill>
                  <a:solidFill>
                    <a:srgbClr val="FFFFFF"/>
                  </a:solidFill>
                </a:uFill>
                <a:latin typeface="Times New Roman"/>
                <a:ea typeface="DejaVu Sans"/>
              </a:rPr>
              <a:t>I</a:t>
            </a:r>
            <a:r>
              <a:rPr lang="ro-RO" sz="1400" b="0" strike="noStrike" spc="4">
                <a:solidFill>
                  <a:srgbClr val="000000"/>
                </a:solidFill>
                <a:uFill>
                  <a:solidFill>
                    <a:srgbClr val="FFFFFF"/>
                  </a:solidFill>
                </a:uFill>
                <a:latin typeface="Times New Roman"/>
                <a:ea typeface="DejaVu Sans"/>
              </a:rPr>
              <a:t>E</a:t>
            </a:r>
            <a:r>
              <a:rPr lang="ro-RO" sz="1400" b="0" strike="noStrike" spc="-1">
                <a:solidFill>
                  <a:srgbClr val="000000"/>
                </a:solidFill>
                <a:uFill>
                  <a:solidFill>
                    <a:srgbClr val="FFFFFF"/>
                  </a:solidFill>
                </a:uFill>
                <a:latin typeface="Times New Roman"/>
                <a:ea typeface="DejaVu Sans"/>
              </a:rPr>
              <a:t>NT</a:t>
            </a:r>
            <a:r>
              <a:rPr lang="ro-RO" sz="1400" b="0" strike="noStrike" spc="4">
                <a:solidFill>
                  <a:srgbClr val="000000"/>
                </a:solidFill>
                <a:uFill>
                  <a:solidFill>
                    <a:srgbClr val="FFFFFF"/>
                  </a:solidFill>
                </a:uFill>
                <a:latin typeface="Times New Roman"/>
                <a:ea typeface="DejaVu Sans"/>
              </a:rPr>
              <a:t>U</a:t>
            </a:r>
            <a:r>
              <a:rPr lang="ro-RO" sz="1400" b="0" strike="noStrike" spc="-1">
                <a:solidFill>
                  <a:srgbClr val="000000"/>
                </a:solidFill>
                <a:uFill>
                  <a:solidFill>
                    <a:srgbClr val="FFFFFF"/>
                  </a:solidFill>
                </a:uFill>
                <a:latin typeface="Times New Roman"/>
                <a:ea typeface="DejaVu Sans"/>
              </a:rPr>
              <a:t>L</a:t>
            </a:r>
            <a:r>
              <a:rPr lang="ro-RO" sz="1400" b="0" strike="noStrike" spc="-86">
                <a:solidFill>
                  <a:srgbClr val="000000"/>
                </a:solidFill>
                <a:uFill>
                  <a:solidFill>
                    <a:srgbClr val="FFFFFF"/>
                  </a:solidFill>
                </a:uFill>
                <a:latin typeface="Times New Roman"/>
                <a:ea typeface="DejaVu Sans"/>
              </a:rPr>
              <a:t>  </a:t>
            </a:r>
            <a:r>
              <a:rPr lang="ro-RO" sz="1400" b="0" strike="noStrike" spc="-1">
                <a:solidFill>
                  <a:srgbClr val="000000"/>
                </a:solidFill>
                <a:uFill>
                  <a:solidFill>
                    <a:srgbClr val="FFFFFF"/>
                  </a:solidFill>
                </a:uFill>
                <a:latin typeface="Times New Roman"/>
                <a:ea typeface="DejaVu Sans"/>
              </a:rPr>
              <a:t>SĂ </a:t>
            </a:r>
            <a:r>
              <a:rPr lang="ro-RO" sz="1400" b="0" strike="noStrike" spc="-86">
                <a:solidFill>
                  <a:srgbClr val="000000"/>
                </a:solidFill>
                <a:uFill>
                  <a:solidFill>
                    <a:srgbClr val="FFFFFF"/>
                  </a:solidFill>
                </a:uFill>
                <a:latin typeface="Times New Roman"/>
                <a:ea typeface="DejaVu Sans"/>
              </a:rPr>
              <a:t> </a:t>
            </a:r>
            <a:r>
              <a:rPr lang="ro-RO" sz="1400" b="0" strike="noStrike" spc="4">
                <a:solidFill>
                  <a:srgbClr val="000000"/>
                </a:solidFill>
                <a:uFill>
                  <a:solidFill>
                    <a:srgbClr val="FFFFFF"/>
                  </a:solidFill>
                </a:uFill>
                <a:latin typeface="Times New Roman"/>
                <a:ea typeface="DejaVu Sans"/>
              </a:rPr>
              <a:t>FIE MEREU </a:t>
            </a:r>
            <a:r>
              <a:rPr lang="ro-RO" sz="1400" b="0" strike="noStrike" spc="-1">
                <a:solidFill>
                  <a:srgbClr val="000000"/>
                </a:solidFill>
                <a:uFill>
                  <a:solidFill>
                    <a:srgbClr val="FFFFFF"/>
                  </a:solidFill>
                </a:uFill>
                <a:latin typeface="Times New Roman"/>
                <a:ea typeface="DejaVu Sans"/>
              </a:rPr>
              <a:t>P</a:t>
            </a:r>
            <a:r>
              <a:rPr lang="ro-RO" sz="1400" b="0" strike="noStrike" spc="9">
                <a:solidFill>
                  <a:srgbClr val="000000"/>
                </a:solidFill>
                <a:uFill>
                  <a:solidFill>
                    <a:srgbClr val="FFFFFF"/>
                  </a:solidFill>
                </a:uFill>
                <a:latin typeface="Times New Roman"/>
                <a:ea typeface="DejaVu Sans"/>
              </a:rPr>
              <a:t>R</a:t>
            </a:r>
            <a:r>
              <a:rPr lang="ro-RO" sz="1400" b="0" strike="noStrike" spc="-1">
                <a:solidFill>
                  <a:srgbClr val="000000"/>
                </a:solidFill>
                <a:uFill>
                  <a:solidFill>
                    <a:srgbClr val="FFFFFF"/>
                  </a:solidFill>
                </a:uFill>
                <a:latin typeface="Times New Roman"/>
                <a:ea typeface="DejaVu Sans"/>
              </a:rPr>
              <a:t>IO</a:t>
            </a:r>
            <a:r>
              <a:rPr lang="ro-RO" sz="1400" b="0" strike="noStrike" spc="9">
                <a:solidFill>
                  <a:srgbClr val="000000"/>
                </a:solidFill>
                <a:uFill>
                  <a:solidFill>
                    <a:srgbClr val="FFFFFF"/>
                  </a:solidFill>
                </a:uFill>
                <a:latin typeface="Times New Roman"/>
                <a:ea typeface="DejaVu Sans"/>
              </a:rPr>
              <a:t>R</a:t>
            </a:r>
            <a:r>
              <a:rPr lang="ro-RO" sz="1400" b="0" strike="noStrike" spc="-21">
                <a:solidFill>
                  <a:srgbClr val="000000"/>
                </a:solidFill>
                <a:uFill>
                  <a:solidFill>
                    <a:srgbClr val="FFFFFF"/>
                  </a:solidFill>
                </a:uFill>
                <a:latin typeface="Times New Roman"/>
                <a:ea typeface="DejaVu Sans"/>
              </a:rPr>
              <a:t>I</a:t>
            </a:r>
            <a:r>
              <a:rPr lang="ro-RO" sz="1400" b="0" strike="noStrike" spc="-89">
                <a:solidFill>
                  <a:srgbClr val="000000"/>
                </a:solidFill>
                <a:uFill>
                  <a:solidFill>
                    <a:srgbClr val="FFFFFF"/>
                  </a:solidFill>
                </a:uFill>
                <a:latin typeface="Times New Roman"/>
                <a:ea typeface="DejaVu Sans"/>
              </a:rPr>
              <a:t>T</a:t>
            </a:r>
            <a:r>
              <a:rPr lang="ro-RO" sz="1400" b="0" strike="noStrike" spc="-114">
                <a:solidFill>
                  <a:srgbClr val="000000"/>
                </a:solidFill>
                <a:uFill>
                  <a:solidFill>
                    <a:srgbClr val="FFFFFF"/>
                  </a:solidFill>
                </a:uFill>
                <a:latin typeface="Times New Roman"/>
                <a:ea typeface="DejaVu Sans"/>
              </a:rPr>
              <a:t>A</a:t>
            </a:r>
            <a:r>
              <a:rPr lang="ro-RO" sz="1400" b="0" strike="noStrike" spc="-1">
                <a:solidFill>
                  <a:srgbClr val="000000"/>
                </a:solidFill>
                <a:uFill>
                  <a:solidFill>
                    <a:srgbClr val="FFFFFF"/>
                  </a:solidFill>
                </a:uFill>
                <a:latin typeface="Times New Roman"/>
                <a:ea typeface="DejaVu Sans"/>
              </a:rPr>
              <a:t>TEA</a:t>
            </a:r>
            <a:r>
              <a:rPr lang="ro-RO" sz="1400" b="0" strike="noStrike" spc="-86">
                <a:solidFill>
                  <a:srgbClr val="000000"/>
                </a:solidFill>
                <a:uFill>
                  <a:solidFill>
                    <a:srgbClr val="FFFFFF"/>
                  </a:solidFill>
                </a:uFill>
                <a:latin typeface="Times New Roman"/>
                <a:ea typeface="DejaVu Sans"/>
              </a:rPr>
              <a:t> </a:t>
            </a:r>
            <a:r>
              <a:rPr lang="ro-RO" sz="1400" b="0" strike="noStrike" spc="-49">
                <a:solidFill>
                  <a:srgbClr val="000000"/>
                </a:solidFill>
                <a:uFill>
                  <a:solidFill>
                    <a:srgbClr val="FFFFFF"/>
                  </a:solidFill>
                </a:uFill>
                <a:latin typeface="Times New Roman"/>
                <a:ea typeface="DejaVu Sans"/>
              </a:rPr>
              <a:t>N</a:t>
            </a:r>
            <a:r>
              <a:rPr lang="ro-RO" sz="1400" b="0" strike="noStrike" spc="-1">
                <a:solidFill>
                  <a:srgbClr val="000000"/>
                </a:solidFill>
                <a:uFill>
                  <a:solidFill>
                    <a:srgbClr val="FFFFFF"/>
                  </a:solidFill>
                </a:uFill>
                <a:latin typeface="Times New Roman"/>
                <a:ea typeface="DejaVu Sans"/>
              </a:rPr>
              <a:t>OASTRĂ. </a:t>
            </a:r>
            <a:endParaRPr lang="ro-RO" sz="1400" b="0" strike="noStrike" spc="-1">
              <a:solidFill>
                <a:srgbClr val="000000"/>
              </a:solidFill>
              <a:uFill>
                <a:solidFill>
                  <a:srgbClr val="FFFFFF"/>
                </a:solidFill>
              </a:uFill>
              <a:latin typeface="Arial"/>
            </a:endParaRPr>
          </a:p>
          <a:p>
            <a:pPr marL="12600">
              <a:lnSpc>
                <a:spcPct val="95000"/>
              </a:lnSpc>
            </a:pPr>
            <a:endParaRPr lang="ro-RO" sz="1400" b="0" strike="noStrike" spc="-1">
              <a:solidFill>
                <a:srgbClr val="000000"/>
              </a:solidFill>
              <a:uFill>
                <a:solidFill>
                  <a:srgbClr val="FFFFFF"/>
                </a:solidFill>
              </a:uFill>
              <a:latin typeface="Arial"/>
            </a:endParaRPr>
          </a:p>
        </p:txBody>
      </p:sp>
      <p:sp>
        <p:nvSpPr>
          <p:cNvPr id="87" name="CustomShape 2"/>
          <p:cNvSpPr/>
          <p:nvPr/>
        </p:nvSpPr>
        <p:spPr>
          <a:xfrm>
            <a:off x="1948680" y="158400"/>
            <a:ext cx="7238160" cy="434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12600">
              <a:lnSpc>
                <a:spcPts val="1324"/>
              </a:lnSpc>
              <a:spcBef>
                <a:spcPts val="65"/>
              </a:spcBef>
            </a:pPr>
            <a:endParaRPr lang="ro-RO" sz="1800" b="0" strike="noStrike" spc="-1">
              <a:solidFill>
                <a:srgbClr val="000000"/>
              </a:solidFill>
              <a:uFill>
                <a:solidFill>
                  <a:srgbClr val="FFFFFF"/>
                </a:solidFill>
              </a:uFill>
              <a:latin typeface="Arial"/>
            </a:endParaRPr>
          </a:p>
          <a:p>
            <a:pPr marL="12600">
              <a:lnSpc>
                <a:spcPts val="1324"/>
              </a:lnSpc>
              <a:spcBef>
                <a:spcPts val="65"/>
              </a:spcBef>
            </a:pPr>
            <a:r>
              <a:rPr lang="ro-RO" sz="2000" b="1" strike="noStrike" spc="-1">
                <a:solidFill>
                  <a:srgbClr val="000000"/>
                </a:solidFill>
                <a:uFill>
                  <a:solidFill>
                    <a:srgbClr val="FFFFFF"/>
                  </a:solidFill>
                </a:uFill>
                <a:latin typeface="Times New Roman"/>
                <a:ea typeface="DejaVu Sans"/>
              </a:rPr>
              <a:t>MO</a:t>
            </a:r>
            <a:r>
              <a:rPr lang="ro-RO" sz="2000" b="1" strike="noStrike" spc="4">
                <a:solidFill>
                  <a:srgbClr val="000000"/>
                </a:solidFill>
                <a:uFill>
                  <a:solidFill>
                    <a:srgbClr val="FFFFFF"/>
                  </a:solidFill>
                </a:uFill>
                <a:latin typeface="Times New Roman"/>
                <a:ea typeface="DejaVu Sans"/>
              </a:rPr>
              <a:t>N</a:t>
            </a:r>
            <a:r>
              <a:rPr lang="ro-RO" sz="2000" b="1" strike="noStrike" spc="-9">
                <a:solidFill>
                  <a:srgbClr val="000000"/>
                </a:solidFill>
                <a:uFill>
                  <a:solidFill>
                    <a:srgbClr val="FFFFFF"/>
                  </a:solidFill>
                </a:uFill>
                <a:latin typeface="Times New Roman"/>
                <a:ea typeface="DejaVu Sans"/>
              </a:rPr>
              <a:t>I</a:t>
            </a:r>
            <a:r>
              <a:rPr lang="ro-RO" sz="2000" b="1" strike="noStrike" spc="-18">
                <a:solidFill>
                  <a:srgbClr val="000000"/>
                </a:solidFill>
                <a:uFill>
                  <a:solidFill>
                    <a:srgbClr val="FFFFFF"/>
                  </a:solidFill>
                </a:uFill>
                <a:latin typeface="Times New Roman"/>
                <a:ea typeface="DejaVu Sans"/>
              </a:rPr>
              <a:t>T</a:t>
            </a:r>
            <a:r>
              <a:rPr lang="ro-RO" sz="2000" b="1" strike="noStrike" spc="-1">
                <a:solidFill>
                  <a:srgbClr val="000000"/>
                </a:solidFill>
                <a:uFill>
                  <a:solidFill>
                    <a:srgbClr val="FFFFFF"/>
                  </a:solidFill>
                </a:uFill>
                <a:latin typeface="Times New Roman"/>
                <a:ea typeface="DejaVu Sans"/>
              </a:rPr>
              <a:t>O</a:t>
            </a:r>
            <a:r>
              <a:rPr lang="ro-RO" sz="2000" b="1" strike="noStrike" spc="9">
                <a:solidFill>
                  <a:srgbClr val="000000"/>
                </a:solidFill>
                <a:uFill>
                  <a:solidFill>
                    <a:srgbClr val="FFFFFF"/>
                  </a:solidFill>
                </a:uFill>
                <a:latin typeface="Times New Roman"/>
                <a:ea typeface="DejaVu Sans"/>
              </a:rPr>
              <a:t>R</a:t>
            </a:r>
            <a:r>
              <a:rPr lang="ro-RO" sz="2000" b="1" strike="noStrike" spc="-9">
                <a:solidFill>
                  <a:srgbClr val="000000"/>
                </a:solidFill>
                <a:uFill>
                  <a:solidFill>
                    <a:srgbClr val="FFFFFF"/>
                  </a:solidFill>
                </a:uFill>
                <a:latin typeface="Times New Roman"/>
                <a:ea typeface="DejaVu Sans"/>
              </a:rPr>
              <a:t>I</a:t>
            </a:r>
            <a:r>
              <a:rPr lang="ro-RO" sz="2000" b="1" strike="noStrike" spc="-1">
                <a:solidFill>
                  <a:srgbClr val="000000"/>
                </a:solidFill>
                <a:uFill>
                  <a:solidFill>
                    <a:srgbClr val="FFFFFF"/>
                  </a:solidFill>
                </a:uFill>
                <a:latin typeface="Times New Roman"/>
                <a:ea typeface="DejaVu Sans"/>
              </a:rPr>
              <a:t>ZAR</a:t>
            </a:r>
            <a:r>
              <a:rPr lang="ro-RO" sz="2000" b="1" strike="noStrike" spc="4">
                <a:solidFill>
                  <a:srgbClr val="000000"/>
                </a:solidFill>
                <a:uFill>
                  <a:solidFill>
                    <a:srgbClr val="FFFFFF"/>
                  </a:solidFill>
                </a:uFill>
                <a:latin typeface="Times New Roman"/>
                <a:ea typeface="DejaVu Sans"/>
              </a:rPr>
              <a:t>E</a:t>
            </a:r>
            <a:r>
              <a:rPr lang="ro-RO" sz="2000" b="1" strike="noStrike" spc="-1">
                <a:solidFill>
                  <a:srgbClr val="000000"/>
                </a:solidFill>
                <a:uFill>
                  <a:solidFill>
                    <a:srgbClr val="FFFFFF"/>
                  </a:solidFill>
                </a:uFill>
                <a:latin typeface="Times New Roman"/>
                <a:ea typeface="DejaVu Sans"/>
              </a:rPr>
              <a:t>A</a:t>
            </a:r>
            <a:r>
              <a:rPr lang="ro-RO" sz="2000" b="1" strike="noStrike" spc="-21">
                <a:solidFill>
                  <a:srgbClr val="000000"/>
                </a:solidFill>
                <a:uFill>
                  <a:solidFill>
                    <a:srgbClr val="FFFFFF"/>
                  </a:solidFill>
                </a:uFill>
                <a:latin typeface="Times New Roman"/>
                <a:ea typeface="DejaVu Sans"/>
              </a:rPr>
              <a:t> </a:t>
            </a:r>
            <a:r>
              <a:rPr lang="ro-RO" sz="2000" b="1" strike="noStrike" spc="-1">
                <a:solidFill>
                  <a:srgbClr val="000000"/>
                </a:solidFill>
                <a:uFill>
                  <a:solidFill>
                    <a:srgbClr val="FFFFFF"/>
                  </a:solidFill>
                </a:uFill>
                <a:latin typeface="Times New Roman"/>
                <a:ea typeface="DejaVu Sans"/>
              </a:rPr>
              <a:t>P</a:t>
            </a:r>
            <a:r>
              <a:rPr lang="ro-RO" sz="2000" b="1" strike="noStrike" spc="4">
                <a:solidFill>
                  <a:srgbClr val="000000"/>
                </a:solidFill>
                <a:uFill>
                  <a:solidFill>
                    <a:srgbClr val="FFFFFF"/>
                  </a:solidFill>
                </a:uFill>
                <a:latin typeface="Times New Roman"/>
                <a:ea typeface="DejaVu Sans"/>
              </a:rPr>
              <a:t>O</a:t>
            </a:r>
            <a:r>
              <a:rPr lang="ro-RO" sz="2000" b="1" strike="noStrike" spc="-1">
                <a:solidFill>
                  <a:srgbClr val="000000"/>
                </a:solidFill>
                <a:uFill>
                  <a:solidFill>
                    <a:srgbClr val="FFFFFF"/>
                  </a:solidFill>
                </a:uFill>
                <a:latin typeface="Times New Roman"/>
                <a:ea typeface="DejaVu Sans"/>
              </a:rPr>
              <a:t>ST</a:t>
            </a:r>
            <a:r>
              <a:rPr lang="ro-RO" sz="2000" b="1" strike="noStrike" spc="-52">
                <a:solidFill>
                  <a:srgbClr val="000000"/>
                </a:solidFill>
                <a:uFill>
                  <a:solidFill>
                    <a:srgbClr val="FFFFFF"/>
                  </a:solidFill>
                </a:uFill>
                <a:latin typeface="Times New Roman"/>
                <a:ea typeface="DejaVu Sans"/>
              </a:rPr>
              <a:t> </a:t>
            </a:r>
            <a:r>
              <a:rPr lang="ro-RO" sz="2000" b="1" strike="noStrike" spc="-1">
                <a:solidFill>
                  <a:srgbClr val="000000"/>
                </a:solidFill>
                <a:uFill>
                  <a:solidFill>
                    <a:srgbClr val="FFFFFF"/>
                  </a:solidFill>
                </a:uFill>
                <a:latin typeface="Times New Roman"/>
                <a:ea typeface="DejaVu Sans"/>
              </a:rPr>
              <a:t>-ACRE</a:t>
            </a:r>
            <a:r>
              <a:rPr lang="ro-RO" sz="2000" b="1" strike="noStrike" spc="4">
                <a:solidFill>
                  <a:srgbClr val="000000"/>
                </a:solidFill>
                <a:uFill>
                  <a:solidFill>
                    <a:srgbClr val="FFFFFF"/>
                  </a:solidFill>
                </a:uFill>
                <a:latin typeface="Times New Roman"/>
                <a:ea typeface="DejaVu Sans"/>
              </a:rPr>
              <a:t>D</a:t>
            </a:r>
            <a:r>
              <a:rPr lang="ro-RO" sz="2000" b="1" strike="noStrike" spc="-9">
                <a:solidFill>
                  <a:srgbClr val="000000"/>
                </a:solidFill>
                <a:uFill>
                  <a:solidFill>
                    <a:srgbClr val="FFFFFF"/>
                  </a:solidFill>
                </a:uFill>
                <a:latin typeface="Times New Roman"/>
                <a:ea typeface="DejaVu Sans"/>
              </a:rPr>
              <a:t>I</a:t>
            </a:r>
            <a:r>
              <a:rPr lang="ro-RO" sz="2000" b="1" strike="noStrike" spc="-89">
                <a:solidFill>
                  <a:srgbClr val="000000"/>
                </a:solidFill>
                <a:uFill>
                  <a:solidFill>
                    <a:srgbClr val="FFFFFF"/>
                  </a:solidFill>
                </a:uFill>
                <a:latin typeface="Times New Roman"/>
                <a:ea typeface="DejaVu Sans"/>
              </a:rPr>
              <a:t>T</a:t>
            </a:r>
            <a:r>
              <a:rPr lang="ro-RO" sz="2000" b="1" strike="noStrike" spc="-1">
                <a:solidFill>
                  <a:srgbClr val="000000"/>
                </a:solidFill>
                <a:uFill>
                  <a:solidFill>
                    <a:srgbClr val="FFFFFF"/>
                  </a:solidFill>
                </a:uFill>
                <a:latin typeface="Times New Roman"/>
                <a:ea typeface="DejaVu Sans"/>
              </a:rPr>
              <a:t>ARE</a:t>
            </a:r>
            <a:r>
              <a:rPr lang="ro-RO" sz="2000" b="1" strike="noStrike" spc="-21">
                <a:solidFill>
                  <a:srgbClr val="000000"/>
                </a:solidFill>
                <a:uFill>
                  <a:solidFill>
                    <a:srgbClr val="FFFFFF"/>
                  </a:solidFill>
                </a:uFill>
                <a:latin typeface="Times New Roman"/>
                <a:ea typeface="DejaVu Sans"/>
              </a:rPr>
              <a:t> </a:t>
            </a:r>
            <a:r>
              <a:rPr lang="ro-RO" sz="2000" b="1" strike="noStrike" spc="-1">
                <a:solidFill>
                  <a:srgbClr val="000000"/>
                </a:solidFill>
                <a:uFill>
                  <a:solidFill>
                    <a:srgbClr val="FFFFFF"/>
                  </a:solidFill>
                </a:uFill>
                <a:latin typeface="Times New Roman"/>
                <a:ea typeface="DejaVu Sans"/>
              </a:rPr>
              <a:t>CONS</a:t>
            </a:r>
            <a:r>
              <a:rPr lang="ro-RO" sz="2000" b="1" strike="noStrike" spc="-89">
                <a:solidFill>
                  <a:srgbClr val="000000"/>
                </a:solidFill>
                <a:uFill>
                  <a:solidFill>
                    <a:srgbClr val="FFFFFF"/>
                  </a:solidFill>
                </a:uFill>
                <a:latin typeface="Times New Roman"/>
                <a:ea typeface="DejaVu Sans"/>
              </a:rPr>
              <a:t>T</a:t>
            </a:r>
            <a:r>
              <a:rPr lang="ro-RO" sz="2000" b="1" strike="noStrike" spc="-1">
                <a:solidFill>
                  <a:srgbClr val="000000"/>
                </a:solidFill>
                <a:uFill>
                  <a:solidFill>
                    <a:srgbClr val="FFFFFF"/>
                  </a:solidFill>
                </a:uFill>
                <a:latin typeface="Times New Roman"/>
                <a:ea typeface="DejaVu Sans"/>
              </a:rPr>
              <a:t>Ă</a:t>
            </a:r>
            <a:r>
              <a:rPr lang="ro-RO" sz="2000" b="1" strike="noStrike" spc="-86">
                <a:solidFill>
                  <a:srgbClr val="000000"/>
                </a:solidFill>
                <a:uFill>
                  <a:solidFill>
                    <a:srgbClr val="FFFFFF"/>
                  </a:solidFill>
                </a:uFill>
                <a:latin typeface="Times New Roman"/>
                <a:ea typeface="DejaVu Sans"/>
              </a:rPr>
              <a:t> </a:t>
            </a:r>
            <a:r>
              <a:rPr lang="ro-RO" sz="2000" b="1" strike="noStrike" spc="-9">
                <a:solidFill>
                  <a:srgbClr val="000000"/>
                </a:solidFill>
                <a:uFill>
                  <a:solidFill>
                    <a:srgbClr val="FFFFFF"/>
                  </a:solidFill>
                </a:uFill>
                <a:latin typeface="Times New Roman"/>
                <a:ea typeface="DejaVu Sans"/>
              </a:rPr>
              <a:t>Î</a:t>
            </a:r>
            <a:r>
              <a:rPr lang="ro-RO" sz="2000" b="1" strike="noStrike" spc="-1">
                <a:solidFill>
                  <a:srgbClr val="000000"/>
                </a:solidFill>
                <a:uFill>
                  <a:solidFill>
                    <a:srgbClr val="FFFFFF"/>
                  </a:solidFill>
                </a:uFill>
                <a:latin typeface="Times New Roman"/>
                <a:ea typeface="DejaVu Sans"/>
              </a:rPr>
              <a:t>N:</a:t>
            </a:r>
            <a:endParaRPr lang="ro-RO" sz="2000" b="0" strike="noStrike" spc="-1">
              <a:solidFill>
                <a:srgbClr val="000000"/>
              </a:solidFill>
              <a:uFill>
                <a:solidFill>
                  <a:srgbClr val="FFFFFF"/>
                </a:solidFill>
              </a:uFill>
              <a:latin typeface="Arial"/>
            </a:endParaRPr>
          </a:p>
        </p:txBody>
      </p:sp>
      <p:pic>
        <p:nvPicPr>
          <p:cNvPr id="88" name="Picture 5"/>
          <p:cNvPicPr/>
          <p:nvPr/>
        </p:nvPicPr>
        <p:blipFill>
          <a:blip r:embed="rId3"/>
          <a:stretch/>
        </p:blipFill>
        <p:spPr>
          <a:xfrm>
            <a:off x="6032520" y="5108040"/>
            <a:ext cx="3757680" cy="214056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pic>
        <p:nvPicPr>
          <p:cNvPr id="89" name="Picture 6"/>
          <p:cNvPicPr/>
          <p:nvPr/>
        </p:nvPicPr>
        <p:blipFill>
          <a:blip r:embed="rId4"/>
          <a:stretch/>
        </p:blipFill>
        <p:spPr>
          <a:xfrm>
            <a:off x="1204200" y="5108040"/>
            <a:ext cx="3608280" cy="214056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90" name="CustomShape 3"/>
          <p:cNvSpPr/>
          <p:nvPr/>
        </p:nvSpPr>
        <p:spPr>
          <a:xfrm>
            <a:off x="1422720" y="754920"/>
            <a:ext cx="9281160" cy="10036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ro-RO" sz="1800" b="0" strike="noStrike" spc="-1">
                <a:solidFill>
                  <a:srgbClr val="000000"/>
                </a:solidFill>
                <a:uFill>
                  <a:solidFill>
                    <a:srgbClr val="FFFFFF"/>
                  </a:solidFill>
                </a:uFill>
                <a:latin typeface="Times New Roman"/>
                <a:ea typeface="Calibri"/>
              </a:rPr>
              <a:t>-</a:t>
            </a:r>
            <a:r>
              <a:rPr lang="ro-RO" sz="1400" b="0" strike="noStrike" spc="-1">
                <a:solidFill>
                  <a:srgbClr val="000000"/>
                </a:solidFill>
                <a:uFill>
                  <a:solidFill>
                    <a:srgbClr val="FFFFFF"/>
                  </a:solidFill>
                </a:uFill>
                <a:latin typeface="Times New Roman"/>
                <a:ea typeface="Calibri"/>
              </a:rPr>
              <a:t>RAPORTAREA , LA TERMENELE COMUNICATE DE CĂTRE A.N.M.C.S., A SETULUI DE INDICATORI DE MONITORIZARE , PRIN A CĂROR ANALIZĂ SE POATE DETERMINA, ÎN DINAMICĂ, EVOLUȚIA UNITĂȚII SANITARE ÎN PROCESUL DE ÎMBUNĂTĂȚIRE A CALITĂȚII SERVICIILOR DE SĂNĂTATE ȘI A SIGURANȚEI PACIENTULUI PRECUM ȘI RESPECTAREA MODIFICARILOR NORMATIVE SURVENITE </a:t>
            </a:r>
            <a:endParaRPr lang="ro-RO" sz="14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CustomShape 1"/>
          <p:cNvSpPr/>
          <p:nvPr/>
        </p:nvSpPr>
        <p:spPr>
          <a:xfrm>
            <a:off x="1728720" y="361440"/>
            <a:ext cx="8387640" cy="2036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ro-RO" sz="1600" b="0" strike="noStrike" spc="-1">
                <a:solidFill>
                  <a:srgbClr val="000000"/>
                </a:solidFill>
                <a:uFill>
                  <a:solidFill>
                    <a:srgbClr val="FFFFFF"/>
                  </a:solidFill>
                </a:uFill>
                <a:latin typeface="Times New Roman"/>
                <a:ea typeface="Times New Roman"/>
              </a:rPr>
              <a:t>TREI PRINCIPII  GUVERNEAZA CONCEPTUL CALITAȚII TOTALE :</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r>
              <a:rPr lang="ro-RO" sz="1600" b="0" strike="noStrike" spc="-1">
                <a:solidFill>
                  <a:srgbClr val="000000"/>
                </a:solidFill>
                <a:uFill>
                  <a:solidFill>
                    <a:srgbClr val="FFFFFF"/>
                  </a:solidFill>
                </a:uFill>
                <a:latin typeface="Times New Roman"/>
                <a:ea typeface="Times New Roman"/>
              </a:rPr>
              <a:t>-FOCALIZAREA  PE PACIENT;</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r>
              <a:rPr lang="ro-RO" sz="1600" b="0" strike="noStrike" spc="-1">
                <a:solidFill>
                  <a:srgbClr val="000000"/>
                </a:solidFill>
                <a:uFill>
                  <a:solidFill>
                    <a:srgbClr val="FFFFFF"/>
                  </a:solidFill>
                </a:uFill>
                <a:latin typeface="Times New Roman"/>
                <a:ea typeface="Times New Roman"/>
              </a:rPr>
              <a:t>-ÎMBUNĂTĂȚIREA CONTINUĂ  A CALITĂȚII ;</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a:p>
            <a:pPr>
              <a:lnSpc>
                <a:spcPct val="100000"/>
              </a:lnSpc>
            </a:pPr>
            <a:r>
              <a:rPr lang="ro-RO" sz="1600" b="0" strike="noStrike" spc="-1">
                <a:solidFill>
                  <a:srgbClr val="000000"/>
                </a:solidFill>
                <a:uFill>
                  <a:solidFill>
                    <a:srgbClr val="FFFFFF"/>
                  </a:solidFill>
                </a:uFill>
                <a:latin typeface="Times New Roman"/>
                <a:ea typeface="Times New Roman"/>
              </a:rPr>
              <a:t>-LUCRU ÎN ECHIPĂ.</a:t>
            </a:r>
            <a:endParaRPr lang="ro-RO" sz="1600" b="0" strike="noStrike" spc="-1">
              <a:solidFill>
                <a:srgbClr val="000000"/>
              </a:solidFill>
              <a:uFill>
                <a:solidFill>
                  <a:srgbClr val="FFFFFF"/>
                </a:solidFill>
              </a:uFill>
              <a:latin typeface="Arial"/>
            </a:endParaRPr>
          </a:p>
          <a:p>
            <a:pPr>
              <a:lnSpc>
                <a:spcPct val="100000"/>
              </a:lnSpc>
            </a:pPr>
            <a:endParaRPr lang="ro-RO" sz="1600" b="0" strike="noStrike" spc="-1">
              <a:solidFill>
                <a:srgbClr val="000000"/>
              </a:solidFill>
              <a:uFill>
                <a:solidFill>
                  <a:srgbClr val="FFFFFF"/>
                </a:solidFill>
              </a:uFill>
              <a:latin typeface="Arial"/>
            </a:endParaRPr>
          </a:p>
        </p:txBody>
      </p:sp>
      <p:sp>
        <p:nvSpPr>
          <p:cNvPr id="92" name="CustomShape 2"/>
          <p:cNvSpPr/>
          <p:nvPr/>
        </p:nvSpPr>
        <p:spPr>
          <a:xfrm>
            <a:off x="1728720" y="6527880"/>
            <a:ext cx="10286280" cy="86796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324"/>
              </a:lnSpc>
              <a:spcBef>
                <a:spcPts val="65"/>
              </a:spcBef>
            </a:pPr>
            <a:endParaRPr lang="ro-RO" sz="1800" b="0" strike="noStrike" spc="-1">
              <a:solidFill>
                <a:srgbClr val="000000"/>
              </a:solidFill>
              <a:uFill>
                <a:solidFill>
                  <a:srgbClr val="FFFFFF"/>
                </a:solidFill>
              </a:uFill>
              <a:latin typeface="Arial"/>
            </a:endParaRPr>
          </a:p>
          <a:p>
            <a:pPr marL="12600">
              <a:lnSpc>
                <a:spcPts val="1324"/>
              </a:lnSpc>
              <a:spcBef>
                <a:spcPts val="65"/>
              </a:spcBef>
            </a:pPr>
            <a:r>
              <a:rPr lang="ro-RO" sz="1800" b="1" strike="noStrike" spc="-1">
                <a:solidFill>
                  <a:srgbClr val="000000"/>
                </a:solidFill>
                <a:uFill>
                  <a:solidFill>
                    <a:srgbClr val="FFFFFF"/>
                  </a:solidFill>
                </a:uFill>
                <a:latin typeface="Times New Roman"/>
                <a:ea typeface="DejaVu Sans"/>
              </a:rPr>
              <a:t>ACRE</a:t>
            </a:r>
            <a:r>
              <a:rPr lang="ro-RO" sz="1800" b="1" strike="noStrike" spc="4">
                <a:solidFill>
                  <a:srgbClr val="000000"/>
                </a:solidFill>
                <a:uFill>
                  <a:solidFill>
                    <a:srgbClr val="FFFFFF"/>
                  </a:solidFill>
                </a:uFill>
                <a:latin typeface="Times New Roman"/>
                <a:ea typeface="DejaVu Sans"/>
              </a:rPr>
              <a:t>D</a:t>
            </a:r>
            <a:r>
              <a:rPr lang="ro-RO" sz="1800" b="1" strike="noStrike" spc="-18">
                <a:solidFill>
                  <a:srgbClr val="000000"/>
                </a:solidFill>
                <a:uFill>
                  <a:solidFill>
                    <a:srgbClr val="FFFFFF"/>
                  </a:solidFill>
                </a:uFill>
                <a:latin typeface="Times New Roman"/>
                <a:ea typeface="DejaVu Sans"/>
              </a:rPr>
              <a:t>I</a:t>
            </a:r>
            <a:r>
              <a:rPr lang="ro-RO" sz="1800" b="1" strike="noStrike" spc="-80">
                <a:solidFill>
                  <a:srgbClr val="000000"/>
                </a:solidFill>
                <a:uFill>
                  <a:solidFill>
                    <a:srgbClr val="FFFFFF"/>
                  </a:solidFill>
                </a:uFill>
                <a:latin typeface="Times New Roman"/>
                <a:ea typeface="DejaVu Sans"/>
              </a:rPr>
              <a:t>T</a:t>
            </a:r>
            <a:r>
              <a:rPr lang="ro-RO" sz="1800" b="1" strike="noStrike" spc="-1">
                <a:solidFill>
                  <a:srgbClr val="000000"/>
                </a:solidFill>
                <a:uFill>
                  <a:solidFill>
                    <a:srgbClr val="FFFFFF"/>
                  </a:solidFill>
                </a:uFill>
                <a:latin typeface="Times New Roman"/>
                <a:ea typeface="DejaVu Sans"/>
              </a:rPr>
              <a:t>AREA</a:t>
            </a:r>
            <a:r>
              <a:rPr lang="ro-RO" sz="1800" b="1" strike="noStrike" spc="-60">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A</a:t>
            </a:r>
            <a:r>
              <a:rPr lang="ro-RO" sz="1800" b="1" strike="noStrike" spc="-52">
                <a:solidFill>
                  <a:srgbClr val="000000"/>
                </a:solidFill>
                <a:uFill>
                  <a:solidFill>
                    <a:srgbClr val="FFFFFF"/>
                  </a:solidFill>
                </a:uFill>
                <a:latin typeface="Times New Roman"/>
                <a:ea typeface="DejaVu Sans"/>
              </a:rPr>
              <a:t>  </a:t>
            </a:r>
            <a:r>
              <a:rPr lang="ro-RO" sz="1800" b="1" strike="noStrike" spc="-21">
                <a:solidFill>
                  <a:srgbClr val="000000"/>
                </a:solidFill>
                <a:uFill>
                  <a:solidFill>
                    <a:srgbClr val="FFFFFF"/>
                  </a:solidFill>
                </a:uFill>
                <a:latin typeface="Times New Roman"/>
                <a:ea typeface="DejaVu Sans"/>
              </a:rPr>
              <a:t>Î</a:t>
            </a:r>
            <a:r>
              <a:rPr lang="ro-RO" sz="1800" b="1" strike="noStrike" spc="-1">
                <a:solidFill>
                  <a:srgbClr val="000000"/>
                </a:solidFill>
                <a:uFill>
                  <a:solidFill>
                    <a:srgbClr val="FFFFFF"/>
                  </a:solidFill>
                </a:uFill>
                <a:latin typeface="Times New Roman"/>
                <a:ea typeface="DejaVu Sans"/>
              </a:rPr>
              <a:t>NSEMN</a:t>
            </a:r>
            <a:r>
              <a:rPr lang="ro-RO" sz="1800" b="1" strike="noStrike" spc="-128">
                <a:solidFill>
                  <a:srgbClr val="000000"/>
                </a:solidFill>
                <a:uFill>
                  <a:solidFill>
                    <a:srgbClr val="FFFFFF"/>
                  </a:solidFill>
                </a:uFill>
                <a:latin typeface="Times New Roman"/>
                <a:ea typeface="DejaVu Sans"/>
              </a:rPr>
              <a:t>A</a:t>
            </a:r>
            <a:r>
              <a:rPr lang="ro-RO" sz="1800" b="1" strike="noStrike" spc="-1">
                <a:solidFill>
                  <a:srgbClr val="000000"/>
                </a:solidFill>
                <a:uFill>
                  <a:solidFill>
                    <a:srgbClr val="FFFFFF"/>
                  </a:solidFill>
                </a:uFill>
                <a:latin typeface="Times New Roman"/>
                <a:ea typeface="DejaVu Sans"/>
              </a:rPr>
              <a:t>T</a:t>
            </a:r>
            <a:r>
              <a:rPr lang="ro-RO" sz="1800" b="1" strike="noStrike" spc="-58">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PENTRU</a:t>
            </a:r>
            <a:r>
              <a:rPr lang="ro-RO" sz="1800" b="1" strike="noStrike" spc="-9">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S</a:t>
            </a:r>
            <a:r>
              <a:rPr lang="ro-RO" sz="1800" b="1" strike="noStrike" spc="9">
                <a:solidFill>
                  <a:srgbClr val="000000"/>
                </a:solidFill>
                <a:uFill>
                  <a:solidFill>
                    <a:srgbClr val="FFFFFF"/>
                  </a:solidFill>
                </a:uFill>
                <a:latin typeface="Times New Roman"/>
                <a:ea typeface="DejaVu Sans"/>
              </a:rPr>
              <a:t>P</a:t>
            </a:r>
            <a:r>
              <a:rPr lang="ro-RO" sz="1800" b="1" strike="noStrike" spc="-21">
                <a:solidFill>
                  <a:srgbClr val="000000"/>
                </a:solidFill>
                <a:uFill>
                  <a:solidFill>
                    <a:srgbClr val="FFFFFF"/>
                  </a:solidFill>
                </a:uFill>
                <a:latin typeface="Times New Roman"/>
                <a:ea typeface="DejaVu Sans"/>
              </a:rPr>
              <a:t>I</a:t>
            </a:r>
            <a:r>
              <a:rPr lang="ro-RO" sz="1800" b="1" strike="noStrike" spc="-80">
                <a:solidFill>
                  <a:srgbClr val="000000"/>
                </a:solidFill>
                <a:uFill>
                  <a:solidFill>
                    <a:srgbClr val="FFFFFF"/>
                  </a:solidFill>
                </a:uFill>
                <a:latin typeface="Times New Roman"/>
                <a:ea typeface="DejaVu Sans"/>
              </a:rPr>
              <a:t>T</a:t>
            </a:r>
            <a:r>
              <a:rPr lang="ro-RO" sz="1800" b="1" strike="noStrike" spc="4">
                <a:solidFill>
                  <a:srgbClr val="000000"/>
                </a:solidFill>
                <a:uFill>
                  <a:solidFill>
                    <a:srgbClr val="FFFFFF"/>
                  </a:solidFill>
                </a:uFill>
                <a:latin typeface="Times New Roman"/>
                <a:ea typeface="DejaVu Sans"/>
              </a:rPr>
              <a:t>A</a:t>
            </a:r>
            <a:r>
              <a:rPr lang="ro-RO" sz="1800" b="1" strike="noStrike" spc="-1">
                <a:solidFill>
                  <a:srgbClr val="000000"/>
                </a:solidFill>
                <a:uFill>
                  <a:solidFill>
                    <a:srgbClr val="FFFFFF"/>
                  </a:solidFill>
                </a:uFill>
                <a:latin typeface="Times New Roman"/>
                <a:ea typeface="DejaVu Sans"/>
              </a:rPr>
              <a:t>L</a:t>
            </a:r>
            <a:r>
              <a:rPr lang="ro-RO" sz="1800" b="1" strike="noStrike" spc="-80">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O</a:t>
            </a:r>
            <a:r>
              <a:rPr lang="ro-RO" sz="1800" b="1" strike="noStrike" spc="-4">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EV</a:t>
            </a:r>
            <a:r>
              <a:rPr lang="ro-RO" sz="1800" b="1" strike="noStrike" spc="4">
                <a:solidFill>
                  <a:srgbClr val="000000"/>
                </a:solidFill>
                <a:uFill>
                  <a:solidFill>
                    <a:srgbClr val="FFFFFF"/>
                  </a:solidFill>
                </a:uFill>
                <a:latin typeface="Times New Roman"/>
                <a:ea typeface="DejaVu Sans"/>
              </a:rPr>
              <a:t>O</a:t>
            </a:r>
            <a:r>
              <a:rPr lang="ro-RO" sz="1800" b="1" strike="noStrike" spc="-4">
                <a:solidFill>
                  <a:srgbClr val="000000"/>
                </a:solidFill>
                <a:uFill>
                  <a:solidFill>
                    <a:srgbClr val="FFFFFF"/>
                  </a:solidFill>
                </a:uFill>
                <a:latin typeface="Times New Roman"/>
                <a:ea typeface="DejaVu Sans"/>
              </a:rPr>
              <a:t>L</a:t>
            </a:r>
            <a:r>
              <a:rPr lang="ro-RO" sz="1800" b="1" strike="noStrike" spc="4">
                <a:solidFill>
                  <a:srgbClr val="000000"/>
                </a:solidFill>
                <a:uFill>
                  <a:solidFill>
                    <a:srgbClr val="FFFFFF"/>
                  </a:solidFill>
                </a:uFill>
                <a:latin typeface="Times New Roman"/>
                <a:ea typeface="DejaVu Sans"/>
              </a:rPr>
              <a:t>UȚ</a:t>
            </a:r>
            <a:r>
              <a:rPr lang="ro-RO" sz="1800" b="1" strike="noStrike" spc="-9">
                <a:solidFill>
                  <a:srgbClr val="000000"/>
                </a:solidFill>
                <a:uFill>
                  <a:solidFill>
                    <a:srgbClr val="FFFFFF"/>
                  </a:solidFill>
                </a:uFill>
                <a:latin typeface="Times New Roman"/>
                <a:ea typeface="DejaVu Sans"/>
              </a:rPr>
              <a:t>I</a:t>
            </a:r>
            <a:r>
              <a:rPr lang="ro-RO" sz="1800" b="1" strike="noStrike" spc="-1">
                <a:solidFill>
                  <a:srgbClr val="000000"/>
                </a:solidFill>
                <a:uFill>
                  <a:solidFill>
                    <a:srgbClr val="FFFFFF"/>
                  </a:solidFill>
                </a:uFill>
                <a:latin typeface="Times New Roman"/>
                <a:ea typeface="DejaVu Sans"/>
              </a:rPr>
              <a:t>E</a:t>
            </a:r>
            <a:r>
              <a:rPr lang="ro-RO" sz="1800" b="1" strike="noStrike" spc="-15">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 TR</a:t>
            </a:r>
            <a:r>
              <a:rPr lang="ro-RO" sz="1800" b="1" strike="noStrike" spc="4">
                <a:solidFill>
                  <a:srgbClr val="000000"/>
                </a:solidFill>
                <a:uFill>
                  <a:solidFill>
                    <a:srgbClr val="FFFFFF"/>
                  </a:solidFill>
                </a:uFill>
                <a:latin typeface="Times New Roman"/>
                <a:ea typeface="DejaVu Sans"/>
              </a:rPr>
              <a:t>E</a:t>
            </a:r>
            <a:r>
              <a:rPr lang="ro-RO" sz="1800" b="1" strike="noStrike" spc="-1">
                <a:solidFill>
                  <a:srgbClr val="000000"/>
                </a:solidFill>
                <a:uFill>
                  <a:solidFill>
                    <a:srgbClr val="FFFFFF"/>
                  </a:solidFill>
                </a:uFill>
                <a:latin typeface="Times New Roman"/>
                <a:ea typeface="DejaVu Sans"/>
              </a:rPr>
              <a:t>CEREA</a:t>
            </a:r>
            <a:r>
              <a:rPr lang="ro-RO" sz="1800" b="1" strike="noStrike" spc="-69">
                <a:solidFill>
                  <a:srgbClr val="000000"/>
                </a:solidFill>
                <a:uFill>
                  <a:solidFill>
                    <a:srgbClr val="FFFFFF"/>
                  </a:solidFill>
                </a:uFill>
                <a:latin typeface="Times New Roman"/>
                <a:ea typeface="DejaVu Sans"/>
              </a:rPr>
              <a:t> </a:t>
            </a:r>
            <a:endParaRPr lang="ro-RO" sz="1800" b="0" strike="noStrike" spc="-1">
              <a:solidFill>
                <a:srgbClr val="000000"/>
              </a:solidFill>
              <a:uFill>
                <a:solidFill>
                  <a:srgbClr val="FFFFFF"/>
                </a:solidFill>
              </a:uFill>
              <a:latin typeface="Arial"/>
            </a:endParaRPr>
          </a:p>
          <a:p>
            <a:pPr marL="12600">
              <a:lnSpc>
                <a:spcPts val="1324"/>
              </a:lnSpc>
              <a:spcBef>
                <a:spcPts val="65"/>
              </a:spcBef>
            </a:pPr>
            <a:r>
              <a:rPr lang="ro-RO" sz="1800" b="1" strike="noStrike" spc="-1">
                <a:solidFill>
                  <a:srgbClr val="000000"/>
                </a:solidFill>
                <a:uFill>
                  <a:solidFill>
                    <a:srgbClr val="FFFFFF"/>
                  </a:solidFill>
                </a:uFill>
                <a:latin typeface="Times New Roman"/>
                <a:ea typeface="DejaVu Sans"/>
              </a:rPr>
              <a:t>DE </a:t>
            </a:r>
            <a:r>
              <a:rPr lang="ro-RO" sz="1800" b="1" strike="noStrike" spc="-4">
                <a:solidFill>
                  <a:srgbClr val="000000"/>
                </a:solidFill>
                <a:uFill>
                  <a:solidFill>
                    <a:srgbClr val="FFFFFF"/>
                  </a:solidFill>
                </a:uFill>
                <a:latin typeface="Times New Roman"/>
                <a:ea typeface="DejaVu Sans"/>
              </a:rPr>
              <a:t>L</a:t>
            </a:r>
            <a:r>
              <a:rPr lang="ro-RO" sz="1800" b="1" strike="noStrike" spc="-1">
                <a:solidFill>
                  <a:srgbClr val="000000"/>
                </a:solidFill>
                <a:uFill>
                  <a:solidFill>
                    <a:srgbClr val="FFFFFF"/>
                  </a:solidFill>
                </a:uFill>
                <a:latin typeface="Times New Roman"/>
                <a:ea typeface="DejaVu Sans"/>
              </a:rPr>
              <a:t>A  VECHIUL</a:t>
            </a:r>
            <a:r>
              <a:rPr lang="ro-RO" sz="1800" b="1" strike="noStrike" spc="-109">
                <a:solidFill>
                  <a:srgbClr val="000000"/>
                </a:solidFill>
                <a:uFill>
                  <a:solidFill>
                    <a:srgbClr val="FFFFFF"/>
                  </a:solidFill>
                </a:uFill>
                <a:latin typeface="Times New Roman"/>
                <a:ea typeface="DejaVu Sans"/>
              </a:rPr>
              <a:t>  </a:t>
            </a:r>
            <a:r>
              <a:rPr lang="ro-RO" sz="1800" b="1" strike="noStrike" spc="4">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MER</a:t>
            </a:r>
            <a:r>
              <a:rPr lang="ro-RO" sz="1800" b="1" strike="noStrike" spc="4">
                <a:solidFill>
                  <a:srgbClr val="000000"/>
                </a:solidFill>
                <a:uFill>
                  <a:solidFill>
                    <a:srgbClr val="FFFFFF"/>
                  </a:solidFill>
                </a:uFill>
                <a:latin typeface="Times New Roman"/>
                <a:ea typeface="DejaVu Sans"/>
              </a:rPr>
              <a:t>G</a:t>
            </a:r>
            <a:r>
              <a:rPr lang="ro-RO" sz="1800" b="1" strike="noStrike" spc="-1">
                <a:solidFill>
                  <a:srgbClr val="000000"/>
                </a:solidFill>
                <a:uFill>
                  <a:solidFill>
                    <a:srgbClr val="FFFFFF"/>
                  </a:solidFill>
                </a:uFill>
                <a:latin typeface="Times New Roman"/>
                <a:ea typeface="DejaVu Sans"/>
              </a:rPr>
              <a:t>E</a:t>
            </a:r>
            <a:r>
              <a:rPr lang="ro-RO" sz="1800" b="1" strike="noStrike" spc="-18">
                <a:solidFill>
                  <a:srgbClr val="000000"/>
                </a:solidFill>
                <a:uFill>
                  <a:solidFill>
                    <a:srgbClr val="FFFFFF"/>
                  </a:solidFill>
                </a:uFill>
                <a:latin typeface="Times New Roman"/>
                <a:ea typeface="DejaVu Sans"/>
              </a:rPr>
              <a:t> </a:t>
            </a:r>
            <a:r>
              <a:rPr lang="ro-RO" sz="1800" b="1" strike="noStrike" spc="9">
                <a:solidFill>
                  <a:srgbClr val="000000"/>
                </a:solidFill>
                <a:uFill>
                  <a:solidFill>
                    <a:srgbClr val="FFFFFF"/>
                  </a:solidFill>
                </a:uFill>
                <a:latin typeface="Times New Roman"/>
                <a:ea typeface="DejaVu Sans"/>
              </a:rPr>
              <a:t>Ș</a:t>
            </a:r>
            <a:r>
              <a:rPr lang="ro-RO" sz="1800" b="1" strike="noStrike" spc="-1">
                <a:solidFill>
                  <a:srgbClr val="000000"/>
                </a:solidFill>
                <a:uFill>
                  <a:solidFill>
                    <a:srgbClr val="FFFFFF"/>
                  </a:solidFill>
                </a:uFill>
                <a:latin typeface="Times New Roman"/>
                <a:ea typeface="DejaVu Sans"/>
              </a:rPr>
              <a:t>I</a:t>
            </a:r>
            <a:r>
              <a:rPr lang="ro-RO" sz="1800" b="1" strike="noStrike" spc="-92">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AȘ</a:t>
            </a:r>
            <a:r>
              <a:rPr lang="ro-RO" sz="1800" b="1" strike="noStrike" spc="-4">
                <a:solidFill>
                  <a:srgbClr val="000000"/>
                </a:solidFill>
                <a:uFill>
                  <a:solidFill>
                    <a:srgbClr val="FFFFFF"/>
                  </a:solidFill>
                </a:uFill>
                <a:latin typeface="Times New Roman"/>
                <a:ea typeface="DejaVu Sans"/>
              </a:rPr>
              <a:t>A </a:t>
            </a:r>
            <a:r>
              <a:rPr lang="ro-RO" sz="1800" b="1" strike="noStrike" spc="4">
                <a:solidFill>
                  <a:srgbClr val="000000"/>
                </a:solidFill>
                <a:uFill>
                  <a:solidFill>
                    <a:srgbClr val="FFFFFF"/>
                  </a:solidFill>
                </a:uFill>
                <a:latin typeface="Times New Roman"/>
                <a:ea typeface="DejaVu Sans"/>
              </a:rPr>
              <a:t>” </a:t>
            </a:r>
            <a:r>
              <a:rPr lang="ro-RO" sz="1800" b="1" strike="noStrike" spc="-4">
                <a:solidFill>
                  <a:srgbClr val="000000"/>
                </a:solidFill>
                <a:uFill>
                  <a:solidFill>
                    <a:srgbClr val="FFFFFF"/>
                  </a:solidFill>
                </a:uFill>
                <a:latin typeface="Times New Roman"/>
                <a:ea typeface="DejaVu Sans"/>
              </a:rPr>
              <a:t>L</a:t>
            </a:r>
            <a:r>
              <a:rPr lang="ro-RO" sz="1800" b="1" strike="noStrike" spc="-1">
                <a:solidFill>
                  <a:srgbClr val="000000"/>
                </a:solidFill>
                <a:uFill>
                  <a:solidFill>
                    <a:srgbClr val="FFFFFF"/>
                  </a:solidFill>
                </a:uFill>
                <a:latin typeface="Times New Roman"/>
                <a:ea typeface="DejaVu Sans"/>
              </a:rPr>
              <a:t>A</a:t>
            </a:r>
            <a:r>
              <a:rPr lang="ro-RO" sz="1800" b="1" strike="noStrike" spc="-97">
                <a:solidFill>
                  <a:srgbClr val="000000"/>
                </a:solidFill>
                <a:uFill>
                  <a:solidFill>
                    <a:srgbClr val="FFFFFF"/>
                  </a:solidFill>
                </a:uFill>
                <a:latin typeface="Times New Roman"/>
                <a:ea typeface="DejaVu Sans"/>
              </a:rPr>
              <a:t>  </a:t>
            </a:r>
            <a:r>
              <a:rPr lang="ro-RO" sz="1800" b="1" strike="noStrike" spc="4">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AȘA</a:t>
            </a:r>
            <a:r>
              <a:rPr lang="ro-RO" sz="1800" b="1" strike="noStrike" spc="-100">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NU SE M</a:t>
            </a:r>
            <a:r>
              <a:rPr lang="ro-RO" sz="1800" b="1" strike="noStrike" spc="4">
                <a:solidFill>
                  <a:srgbClr val="000000"/>
                </a:solidFill>
                <a:uFill>
                  <a:solidFill>
                    <a:srgbClr val="FFFFFF"/>
                  </a:solidFill>
                </a:uFill>
                <a:latin typeface="Times New Roman"/>
                <a:ea typeface="DejaVu Sans"/>
              </a:rPr>
              <a:t>A</a:t>
            </a:r>
            <a:r>
              <a:rPr lang="ro-RO" sz="1800" b="1" strike="noStrike" spc="-1">
                <a:solidFill>
                  <a:srgbClr val="000000"/>
                </a:solidFill>
                <a:uFill>
                  <a:solidFill>
                    <a:srgbClr val="FFFFFF"/>
                  </a:solidFill>
                </a:uFill>
                <a:latin typeface="Times New Roman"/>
                <a:ea typeface="DejaVu Sans"/>
              </a:rPr>
              <a:t>I</a:t>
            </a:r>
            <a:r>
              <a:rPr lang="ro-RO" sz="1800" b="1" strike="noStrike" spc="-43">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PO</a:t>
            </a:r>
            <a:r>
              <a:rPr lang="ro-RO" sz="1800" b="1" strike="noStrike" spc="-128">
                <a:solidFill>
                  <a:srgbClr val="000000"/>
                </a:solidFill>
                <a:uFill>
                  <a:solidFill>
                    <a:srgbClr val="FFFFFF"/>
                  </a:solidFill>
                </a:uFill>
                <a:latin typeface="Times New Roman"/>
                <a:ea typeface="DejaVu Sans"/>
              </a:rPr>
              <a:t>A</a:t>
            </a:r>
            <a:r>
              <a:rPr lang="ro-RO" sz="1800" b="1" strike="noStrike" spc="-1">
                <a:solidFill>
                  <a:srgbClr val="000000"/>
                </a:solidFill>
                <a:uFill>
                  <a:solidFill>
                    <a:srgbClr val="FFFFFF"/>
                  </a:solidFill>
                </a:uFill>
                <a:latin typeface="Times New Roman"/>
                <a:ea typeface="DejaVu Sans"/>
              </a:rPr>
              <a:t>TE</a:t>
            </a:r>
            <a:r>
              <a:rPr lang="ro-RO" sz="1800" b="1" strike="noStrike" spc="-29">
                <a:solidFill>
                  <a:srgbClr val="000000"/>
                </a:solidFill>
                <a:uFill>
                  <a:solidFill>
                    <a:srgbClr val="FFFFFF"/>
                  </a:solidFill>
                </a:uFill>
                <a:latin typeface="Times New Roman"/>
                <a:ea typeface="DejaVu Sans"/>
              </a:rPr>
              <a:t> </a:t>
            </a:r>
            <a:r>
              <a:rPr lang="ro-RO" sz="1800" b="1" strike="noStrike" spc="-1">
                <a:solidFill>
                  <a:srgbClr val="000000"/>
                </a:solidFill>
                <a:uFill>
                  <a:solidFill>
                    <a:srgbClr val="FFFFFF"/>
                  </a:solidFill>
                </a:uFill>
                <a:latin typeface="Times New Roman"/>
                <a:ea typeface="DejaVu Sans"/>
              </a:rPr>
              <a:t>„</a:t>
            </a:r>
            <a:endParaRPr lang="ro-RO" sz="1800" b="0" strike="noStrike" spc="-1">
              <a:solidFill>
                <a:srgbClr val="000000"/>
              </a:solidFill>
              <a:uFill>
                <a:solidFill>
                  <a:srgbClr val="FFFFFF"/>
                </a:solidFill>
              </a:uFill>
              <a:latin typeface="Arial"/>
            </a:endParaRPr>
          </a:p>
        </p:txBody>
      </p:sp>
      <p:sp>
        <p:nvSpPr>
          <p:cNvPr id="93" name="CustomShape 3"/>
          <p:cNvSpPr/>
          <p:nvPr/>
        </p:nvSpPr>
        <p:spPr>
          <a:xfrm>
            <a:off x="1728720" y="3174840"/>
            <a:ext cx="5637960" cy="17359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ro-RO" sz="1800" b="0" strike="noStrike" spc="-1">
                <a:solidFill>
                  <a:srgbClr val="000000"/>
                </a:solidFill>
                <a:uFill>
                  <a:solidFill>
                    <a:srgbClr val="FFFFFF"/>
                  </a:solidFill>
                </a:uFill>
                <a:latin typeface="Times New Roman"/>
                <a:ea typeface="Times New Roman"/>
              </a:rPr>
              <a:t>SCHIMBAREA DEPINDE DE NOI TOȚI, DE LA INFIRMIERE, ASISTENTE MEDICALE, MEDICI, MANAGER ȘI PÂNĂ LA  AUTORITAȚILE STATULUI CARE POT COORDONA ȘI INCURAJA IMPLEMENTAREA UNUI SISTEM  PERFORMANT DE MANAGEMENT AL CALITĂȚII ÎN SĂNĂTATE</a:t>
            </a:r>
            <a:endParaRPr lang="ro-RO" sz="1800" b="0" strike="noStrike" spc="-1">
              <a:solidFill>
                <a:srgbClr val="000000"/>
              </a:solidFill>
              <a:uFill>
                <a:solidFill>
                  <a:srgbClr val="FFFFFF"/>
                </a:solidFill>
              </a:uFill>
              <a:latin typeface="Arial"/>
            </a:endParaRPr>
          </a:p>
        </p:txBody>
      </p:sp>
      <p:pic>
        <p:nvPicPr>
          <p:cNvPr id="94" name="Picture 4"/>
          <p:cNvPicPr/>
          <p:nvPr/>
        </p:nvPicPr>
        <p:blipFill>
          <a:blip r:embed="rId2"/>
          <a:stretch/>
        </p:blipFill>
        <p:spPr>
          <a:xfrm>
            <a:off x="7480440" y="786600"/>
            <a:ext cx="2972880" cy="551160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787320" y="1498680"/>
            <a:ext cx="9905400" cy="159948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324"/>
              </a:lnSpc>
              <a:spcBef>
                <a:spcPts val="65"/>
              </a:spcBef>
            </a:pPr>
            <a:endParaRPr lang="ro-RO" sz="1800" b="0" strike="noStrike" spc="-1">
              <a:solidFill>
                <a:srgbClr val="000000"/>
              </a:solidFill>
              <a:uFill>
                <a:solidFill>
                  <a:srgbClr val="FFFFFF"/>
                </a:solidFill>
              </a:uFill>
              <a:latin typeface="Arial"/>
            </a:endParaRPr>
          </a:p>
          <a:p>
            <a:pPr marL="12600">
              <a:lnSpc>
                <a:spcPts val="1324"/>
              </a:lnSpc>
              <a:spcBef>
                <a:spcPts val="65"/>
              </a:spcBef>
            </a:pP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DA</a:t>
            </a:r>
            <a:r>
              <a:rPr lang="ro-RO" sz="1600" b="0" strike="noStrike" spc="9">
                <a:solidFill>
                  <a:srgbClr val="000000"/>
                </a:solidFill>
                <a:uFill>
                  <a:solidFill>
                    <a:srgbClr val="FFFFFF"/>
                  </a:solidFill>
                </a:uFill>
                <a:latin typeface="Times New Roman"/>
                <a:ea typeface="DejaVu Sans"/>
              </a:rPr>
              <a:t>C</a:t>
            </a:r>
            <a:r>
              <a:rPr lang="ro-RO" sz="1600" b="0" strike="noStrike" spc="-1">
                <a:solidFill>
                  <a:srgbClr val="000000"/>
                </a:solidFill>
                <a:uFill>
                  <a:solidFill>
                    <a:srgbClr val="FFFFFF"/>
                  </a:solidFill>
                </a:uFill>
                <a:latin typeface="Times New Roman"/>
                <a:ea typeface="DejaVu Sans"/>
              </a:rPr>
              <a:t>Ă</a:t>
            </a:r>
            <a:r>
              <a:rPr lang="ro-RO" sz="1600" b="0" strike="noStrike" spc="-77">
                <a:solidFill>
                  <a:srgbClr val="000000"/>
                </a:solidFill>
                <a:uFill>
                  <a:solidFill>
                    <a:srgbClr val="FFFFFF"/>
                  </a:solidFill>
                </a:uFill>
                <a:latin typeface="Times New Roman"/>
                <a:ea typeface="DejaVu Sans"/>
              </a:rPr>
              <a:t> </a:t>
            </a:r>
            <a:r>
              <a:rPr lang="ro-RO" sz="1600" b="0" strike="noStrike" spc="-21">
                <a:solidFill>
                  <a:srgbClr val="000000"/>
                </a:solidFill>
                <a:uFill>
                  <a:solidFill>
                    <a:srgbClr val="FFFFFF"/>
                  </a:solidFill>
                </a:uFill>
                <a:latin typeface="Times New Roman"/>
                <a:ea typeface="DejaVu Sans"/>
              </a:rPr>
              <a:t>T</a:t>
            </a:r>
            <a:r>
              <a:rPr lang="ro-RO" sz="1600" b="0" strike="noStrike" spc="4">
                <a:solidFill>
                  <a:srgbClr val="000000"/>
                </a:solidFill>
                <a:uFill>
                  <a:solidFill>
                    <a:srgbClr val="FFFFFF"/>
                  </a:solidFill>
                </a:uFill>
                <a:latin typeface="Times New Roman"/>
                <a:ea typeface="DejaVu Sans"/>
              </a:rPr>
              <a:t>O</a:t>
            </a:r>
            <a:r>
              <a:rPr lang="ro-RO" sz="1600" b="0" strike="noStrike" spc="-1">
                <a:solidFill>
                  <a:srgbClr val="000000"/>
                </a:solidFill>
                <a:uFill>
                  <a:solidFill>
                    <a:srgbClr val="FFFFFF"/>
                  </a:solidFill>
                </a:uFill>
                <a:latin typeface="Times New Roman"/>
                <a:ea typeface="DejaVu Sans"/>
              </a:rPr>
              <a:t>T</a:t>
            </a:r>
            <a:r>
              <a:rPr lang="ro-RO" sz="1600" b="0" strike="noStrike" spc="-2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NE</a:t>
            </a:r>
            <a:r>
              <a:rPr lang="ro-RO" sz="1600" b="0" strike="noStrike" spc="-6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AFLĂM</a:t>
            </a:r>
            <a:r>
              <a:rPr lang="ro-RO" sz="1600" b="0" strike="noStrike" spc="-7">
                <a:solidFill>
                  <a:srgbClr val="000000"/>
                </a:solidFill>
                <a:uFill>
                  <a:solidFill>
                    <a:srgbClr val="FFFFFF"/>
                  </a:solidFill>
                </a:uFill>
                <a:latin typeface="Times New Roman"/>
                <a:ea typeface="DejaVu Sans"/>
              </a:rPr>
              <a:t> </a:t>
            </a:r>
            <a:r>
              <a:rPr lang="ro-RO" sz="1600" b="0" strike="noStrike" spc="-9">
                <a:solidFill>
                  <a:srgbClr val="000000"/>
                </a:solidFill>
                <a:uFill>
                  <a:solidFill>
                    <a:srgbClr val="FFFFFF"/>
                  </a:solidFill>
                </a:uFill>
                <a:latin typeface="Times New Roman"/>
                <a:ea typeface="DejaVu Sans"/>
              </a:rPr>
              <a:t>Î</a:t>
            </a:r>
            <a:r>
              <a:rPr lang="ro-RO" sz="1600" b="0" strike="noStrike" spc="-1">
                <a:solidFill>
                  <a:srgbClr val="000000"/>
                </a:solidFill>
                <a:uFill>
                  <a:solidFill>
                    <a:srgbClr val="FFFFFF"/>
                  </a:solidFill>
                </a:uFill>
                <a:latin typeface="Times New Roman"/>
                <a:ea typeface="DejaVu Sans"/>
              </a:rPr>
              <a:t>N</a:t>
            </a:r>
            <a:r>
              <a:rPr lang="ro-RO" sz="1600" b="0" strike="noStrike" spc="-7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ACEAS</a:t>
            </a:r>
            <a:r>
              <a:rPr lang="ro-RO" sz="1600" b="0" strike="noStrike" spc="-80">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Ă</a:t>
            </a:r>
            <a:r>
              <a:rPr lang="ro-RO" sz="1600" b="0" strike="noStrike" spc="-77">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L</a:t>
            </a:r>
            <a:r>
              <a:rPr lang="ro-RO" sz="1600" b="0" strike="noStrike" spc="-1">
                <a:solidFill>
                  <a:srgbClr val="000000"/>
                </a:solidFill>
                <a:uFill>
                  <a:solidFill>
                    <a:srgbClr val="FFFFFF"/>
                  </a:solidFill>
                </a:uFill>
                <a:latin typeface="Times New Roman"/>
                <a:ea typeface="DejaVu Sans"/>
              </a:rPr>
              <a:t>O</a:t>
            </a:r>
            <a:r>
              <a:rPr lang="ro-RO" sz="1600" b="0" strike="noStrike" spc="9">
                <a:solidFill>
                  <a:srgbClr val="000000"/>
                </a:solidFill>
                <a:uFill>
                  <a:solidFill>
                    <a:srgbClr val="FFFFFF"/>
                  </a:solidFill>
                </a:uFill>
                <a:latin typeface="Times New Roman"/>
                <a:ea typeface="DejaVu Sans"/>
              </a:rPr>
              <a:t>C</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CARE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NE</a:t>
            </a:r>
            <a:r>
              <a:rPr lang="ro-RO" sz="1600" b="0" strike="noStrike" spc="-7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21">
                <a:solidFill>
                  <a:srgbClr val="000000"/>
                </a:solidFill>
                <a:uFill>
                  <a:solidFill>
                    <a:srgbClr val="FFFFFF"/>
                  </a:solidFill>
                </a:uFill>
                <a:latin typeface="Times New Roman"/>
                <a:ea typeface="DejaVu Sans"/>
              </a:rPr>
              <a:t>M</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a:t>
            </a:r>
            <a:r>
              <a:rPr lang="ro-RO" sz="1600" b="0" strike="noStrike" spc="4">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EȘTE</a:t>
            </a:r>
            <a:r>
              <a:rPr lang="ro-RO" sz="1600" b="0" strike="noStrike" spc="-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29">
                <a:solidFill>
                  <a:srgbClr val="000000"/>
                </a:solidFill>
                <a:uFill>
                  <a:solidFill>
                    <a:srgbClr val="FFFFFF"/>
                  </a:solidFill>
                </a:uFill>
                <a:latin typeface="Times New Roman"/>
                <a:ea typeface="DejaVu Sans"/>
              </a:rPr>
              <a:t> </a:t>
            </a:r>
            <a:r>
              <a:rPr lang="ro-RO" sz="1600" b="0" strike="noStrike" spc="-148">
                <a:solidFill>
                  <a:srgbClr val="000000"/>
                </a:solidFill>
                <a:uFill>
                  <a:solidFill>
                    <a:srgbClr val="FFFFFF"/>
                  </a:solidFill>
                </a:uFill>
                <a:latin typeface="Times New Roman"/>
                <a:ea typeface="DejaVu Sans"/>
              </a:rPr>
              <a:t>V</a:t>
            </a:r>
            <a:r>
              <a:rPr lang="ro-RO" sz="1600" b="0" strike="noStrike" spc="-1">
                <a:solidFill>
                  <a:srgbClr val="000000"/>
                </a:solidFill>
                <a:uFill>
                  <a:solidFill>
                    <a:srgbClr val="FFFFFF"/>
                  </a:solidFill>
                </a:uFill>
                <a:latin typeface="Times New Roman"/>
                <a:ea typeface="DejaVu Sans"/>
              </a:rPr>
              <a:t>ACAN</a:t>
            </a:r>
            <a:r>
              <a:rPr lang="ro-RO" sz="1600" b="0" strike="noStrike" spc="-80">
                <a:solidFill>
                  <a:srgbClr val="000000"/>
                </a:solidFill>
                <a:uFill>
                  <a:solidFill>
                    <a:srgbClr val="FFFFFF"/>
                  </a:solidFill>
                </a:uFill>
                <a:latin typeface="Times New Roman"/>
                <a:ea typeface="DejaVu Sans"/>
              </a:rPr>
              <a:t>T</a:t>
            </a:r>
            <a:r>
              <a:rPr lang="ro-RO" sz="1600" b="0" strike="noStrike" spc="-1">
                <a:solidFill>
                  <a:srgbClr val="000000"/>
                </a:solidFill>
                <a:uFill>
                  <a:solidFill>
                    <a:srgbClr val="FFFFFF"/>
                  </a:solidFill>
                </a:uFill>
                <a:latin typeface="Times New Roman"/>
                <a:ea typeface="DejaVu Sans"/>
              </a:rPr>
              <a:t>Ă</a:t>
            </a:r>
            <a:r>
              <a:rPr lang="ro-RO" sz="1600" b="0" strike="noStrike" spc="-11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/CONCE</a:t>
            </a:r>
            <a:r>
              <a:rPr lang="ro-RO" sz="1600" b="0" strike="noStrike" spc="4">
                <a:solidFill>
                  <a:srgbClr val="000000"/>
                </a:solidFill>
                <a:uFill>
                  <a:solidFill>
                    <a:srgbClr val="FFFFFF"/>
                  </a:solidFill>
                </a:uFill>
                <a:latin typeface="Times New Roman"/>
                <a:ea typeface="DejaVu Sans"/>
              </a:rPr>
              <a:t>D</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U</a:t>
            </a:r>
            <a:r>
              <a:rPr lang="ro-RO" sz="1600" b="0" strike="noStrike" spc="-35">
                <a:solidFill>
                  <a:srgbClr val="000000"/>
                </a:solidFill>
                <a:uFill>
                  <a:solidFill>
                    <a:srgbClr val="FFFFFF"/>
                  </a:solidFill>
                </a:uFill>
                <a:latin typeface="Times New Roman"/>
                <a:ea typeface="DejaVu Sans"/>
              </a:rPr>
              <a:t>,</a:t>
            </a:r>
            <a:endParaRPr lang="ro-RO" sz="1600" b="0" strike="noStrike" spc="-1">
              <a:solidFill>
                <a:srgbClr val="000000"/>
              </a:solidFill>
              <a:uFill>
                <a:solidFill>
                  <a:srgbClr val="FFFFFF"/>
                </a:solidFill>
              </a:uFill>
              <a:latin typeface="Arial"/>
            </a:endParaRPr>
          </a:p>
          <a:p>
            <a:pPr marL="12600">
              <a:lnSpc>
                <a:spcPts val="1324"/>
              </a:lnSpc>
              <a:spcBef>
                <a:spcPts val="65"/>
              </a:spcBef>
            </a:pPr>
            <a:endParaRPr lang="ro-RO" sz="1600" b="0" strike="noStrike" spc="-1">
              <a:solidFill>
                <a:srgbClr val="000000"/>
              </a:solidFill>
              <a:uFill>
                <a:solidFill>
                  <a:srgbClr val="FFFFFF"/>
                </a:solidFill>
              </a:uFill>
              <a:latin typeface="Arial"/>
            </a:endParaRPr>
          </a:p>
          <a:p>
            <a:pPr marL="12600">
              <a:lnSpc>
                <a:spcPts val="1324"/>
              </a:lnSpc>
              <a:spcBef>
                <a:spcPts val="65"/>
              </a:spcBef>
            </a:pPr>
            <a:r>
              <a:rPr lang="ro-RO" sz="1600" b="0" strike="noStrike" spc="-148">
                <a:solidFill>
                  <a:srgbClr val="000000"/>
                </a:solidFill>
                <a:uFill>
                  <a:solidFill>
                    <a:srgbClr val="FFFFFF"/>
                  </a:solidFill>
                </a:uFill>
                <a:latin typeface="Times New Roman"/>
                <a:ea typeface="DejaVu Sans"/>
              </a:rPr>
              <a:t>V</a:t>
            </a:r>
            <a:r>
              <a:rPr lang="ro-RO" sz="1600" b="0" strike="noStrike" spc="-1">
                <a:solidFill>
                  <a:srgbClr val="000000"/>
                </a:solidFill>
                <a:uFill>
                  <a:solidFill>
                    <a:srgbClr val="FFFFFF"/>
                  </a:solidFill>
                </a:uFill>
                <a:latin typeface="Times New Roman"/>
                <a:ea typeface="DejaVu Sans"/>
              </a:rPr>
              <a:t>Ă</a:t>
            </a:r>
            <a:r>
              <a:rPr lang="ro-RO" sz="1600" b="0" strike="noStrike" spc="-86">
                <a:solidFill>
                  <a:srgbClr val="000000"/>
                </a:solidFill>
                <a:uFill>
                  <a:solidFill>
                    <a:srgbClr val="FFFFFF"/>
                  </a:solidFill>
                </a:uFill>
                <a:latin typeface="Times New Roman"/>
                <a:ea typeface="DejaVu Sans"/>
              </a:rPr>
              <a:t> </a:t>
            </a:r>
            <a:r>
              <a:rPr lang="ro-RO" sz="1600" b="0" strike="noStrike" spc="4">
                <a:solidFill>
                  <a:srgbClr val="000000"/>
                </a:solidFill>
                <a:uFill>
                  <a:solidFill>
                    <a:srgbClr val="FFFFFF"/>
                  </a:solidFill>
                </a:uFill>
                <a:latin typeface="Times New Roman"/>
                <a:ea typeface="DejaVu Sans"/>
              </a:rPr>
              <a:t>D</a:t>
            </a:r>
            <a:r>
              <a:rPr lang="ro-RO" sz="1600" b="0" strike="noStrike" spc="-1">
                <a:solidFill>
                  <a:srgbClr val="000000"/>
                </a:solidFill>
                <a:uFill>
                  <a:solidFill>
                    <a:srgbClr val="FFFFFF"/>
                  </a:solidFill>
                </a:uFill>
                <a:latin typeface="Times New Roman"/>
                <a:ea typeface="DejaVu Sans"/>
              </a:rPr>
              <a:t>ORESC</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SĂ </a:t>
            </a:r>
            <a:r>
              <a:rPr lang="ro-RO" sz="1600" b="0" strike="noStrike" spc="-140">
                <a:solidFill>
                  <a:srgbClr val="000000"/>
                </a:solidFill>
                <a:uFill>
                  <a:solidFill>
                    <a:srgbClr val="FFFFFF"/>
                  </a:solidFill>
                </a:uFill>
                <a:latin typeface="Times New Roman"/>
                <a:ea typeface="DejaVu Sans"/>
              </a:rPr>
              <a:t> </a:t>
            </a:r>
            <a:r>
              <a:rPr lang="ro-RO" sz="1600" b="0" strike="noStrike" spc="-14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V</a:t>
            </a:r>
            <a:r>
              <a:rPr lang="ro-RO" sz="1600" b="0" strike="noStrike" spc="4">
                <a:solidFill>
                  <a:srgbClr val="000000"/>
                </a:solidFill>
                <a:uFill>
                  <a:solidFill>
                    <a:srgbClr val="FFFFFF"/>
                  </a:solidFill>
                </a:uFill>
                <a:latin typeface="Times New Roman"/>
                <a:ea typeface="DejaVu Sans"/>
              </a:rPr>
              <a:t>EȚ</a:t>
            </a:r>
            <a:r>
              <a:rPr lang="ro-RO" sz="1600" b="0" strike="noStrike" spc="-1">
                <a:solidFill>
                  <a:srgbClr val="000000"/>
                </a:solidFill>
                <a:uFill>
                  <a:solidFill>
                    <a:srgbClr val="FFFFFF"/>
                  </a:solidFill>
                </a:uFill>
                <a:latin typeface="Times New Roman"/>
                <a:ea typeface="DejaVu Sans"/>
              </a:rPr>
              <a:t>I</a:t>
            </a:r>
            <a:r>
              <a:rPr lang="ro-RO" sz="1600" b="0" strike="noStrike" spc="-32">
                <a:solidFill>
                  <a:srgbClr val="000000"/>
                </a:solidFill>
                <a:uFill>
                  <a:solidFill>
                    <a:srgbClr val="FFFFFF"/>
                  </a:solidFill>
                </a:uFill>
                <a:latin typeface="Times New Roman"/>
                <a:ea typeface="DejaVu Sans"/>
              </a:rPr>
              <a:t> </a:t>
            </a:r>
            <a:r>
              <a:rPr lang="ro-RO" sz="1600" b="0" strike="noStrike" spc="-94">
                <a:solidFill>
                  <a:srgbClr val="000000"/>
                </a:solidFill>
                <a:uFill>
                  <a:solidFill>
                    <a:srgbClr val="FFFFFF"/>
                  </a:solidFill>
                </a:uFill>
                <a:latin typeface="Times New Roman"/>
                <a:ea typeface="DejaVu Sans"/>
              </a:rPr>
              <a:t>P</a:t>
            </a:r>
            <a:r>
              <a:rPr lang="ro-RO" sz="1600" b="0" strike="noStrike" spc="-1">
                <a:solidFill>
                  <a:srgbClr val="000000"/>
                </a:solidFill>
                <a:uFill>
                  <a:solidFill>
                    <a:srgbClr val="FFFFFF"/>
                  </a:solidFill>
                </a:uFill>
                <a:latin typeface="Times New Roman"/>
                <a:ea typeface="DejaVu Sans"/>
              </a:rPr>
              <a:t>A</a:t>
            </a:r>
            <a:r>
              <a:rPr lang="ro-RO" sz="1600" b="0" strike="noStrike" spc="-60">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TE</a:t>
            </a:r>
            <a:r>
              <a:rPr lang="ro-RO" sz="1600" b="0" strike="noStrike" spc="-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 </a:t>
            </a:r>
            <a:r>
              <a:rPr lang="ro-RO" sz="2400" b="1" strike="noStrike" spc="-1">
                <a:solidFill>
                  <a:srgbClr val="FF0000"/>
                </a:solidFill>
                <a:uFill>
                  <a:solidFill>
                    <a:srgbClr val="FFFFFF"/>
                  </a:solidFill>
                </a:uFill>
                <a:latin typeface="Times New Roman"/>
                <a:ea typeface="DejaVu Sans"/>
              </a:rPr>
              <a:t>SĂRB</a:t>
            </a:r>
            <a:r>
              <a:rPr lang="ro-RO" sz="2400" b="1" strike="noStrike" spc="-128">
                <a:solidFill>
                  <a:srgbClr val="FF0000"/>
                </a:solidFill>
                <a:uFill>
                  <a:solidFill>
                    <a:srgbClr val="FFFFFF"/>
                  </a:solidFill>
                </a:uFill>
                <a:latin typeface="Times New Roman"/>
                <a:ea typeface="DejaVu Sans"/>
              </a:rPr>
              <a:t>Ă</a:t>
            </a:r>
            <a:r>
              <a:rPr lang="ro-RO" sz="2400" b="1" strike="noStrike" spc="-21">
                <a:solidFill>
                  <a:srgbClr val="FF0000"/>
                </a:solidFill>
                <a:uFill>
                  <a:solidFill>
                    <a:srgbClr val="FFFFFF"/>
                  </a:solidFill>
                </a:uFill>
                <a:latin typeface="Times New Roman"/>
                <a:ea typeface="DejaVu Sans"/>
              </a:rPr>
              <a:t>T</a:t>
            </a:r>
            <a:r>
              <a:rPr lang="ro-RO" sz="2400" b="1" strike="noStrike" spc="-1">
                <a:solidFill>
                  <a:srgbClr val="FF0000"/>
                </a:solidFill>
                <a:uFill>
                  <a:solidFill>
                    <a:srgbClr val="FFFFFF"/>
                  </a:solidFill>
                </a:uFill>
                <a:latin typeface="Times New Roman"/>
                <a:ea typeface="DejaVu Sans"/>
              </a:rPr>
              <a:t>O</a:t>
            </a:r>
            <a:r>
              <a:rPr lang="ro-RO" sz="2400" b="1" strike="noStrike" spc="9">
                <a:solidFill>
                  <a:srgbClr val="FF0000"/>
                </a:solidFill>
                <a:uFill>
                  <a:solidFill>
                    <a:srgbClr val="FFFFFF"/>
                  </a:solidFill>
                </a:uFill>
                <a:latin typeface="Times New Roman"/>
                <a:ea typeface="DejaVu Sans"/>
              </a:rPr>
              <a:t>R</a:t>
            </a:r>
            <a:r>
              <a:rPr lang="ro-RO" sz="2400" b="1" strike="noStrike" spc="-1">
                <a:solidFill>
                  <a:srgbClr val="FF0000"/>
                </a:solidFill>
                <a:uFill>
                  <a:solidFill>
                    <a:srgbClr val="FFFFFF"/>
                  </a:solidFill>
                </a:uFill>
                <a:latin typeface="Times New Roman"/>
                <a:ea typeface="DejaVu Sans"/>
              </a:rPr>
              <a:t>I</a:t>
            </a:r>
            <a:r>
              <a:rPr lang="ro-RO" sz="2400" b="1" strike="noStrike" spc="-32">
                <a:solidFill>
                  <a:srgbClr val="FF0000"/>
                </a:solidFill>
                <a:uFill>
                  <a:solidFill>
                    <a:srgbClr val="FFFFFF"/>
                  </a:solidFill>
                </a:uFill>
                <a:latin typeface="Times New Roman"/>
                <a:ea typeface="DejaVu Sans"/>
              </a:rPr>
              <a:t> </a:t>
            </a:r>
            <a:r>
              <a:rPr lang="ro-RO" sz="2400" b="1" strike="noStrike" spc="-1">
                <a:solidFill>
                  <a:srgbClr val="FF0000"/>
                </a:solidFill>
                <a:uFill>
                  <a:solidFill>
                    <a:srgbClr val="FFFFFF"/>
                  </a:solidFill>
                </a:uFill>
                <a:latin typeface="Times New Roman"/>
                <a:ea typeface="DejaVu Sans"/>
              </a:rPr>
              <a:t>FE</a:t>
            </a:r>
            <a:r>
              <a:rPr lang="ro-RO" sz="2400" b="1" strike="noStrike" spc="9">
                <a:solidFill>
                  <a:srgbClr val="FF0000"/>
                </a:solidFill>
                <a:uFill>
                  <a:solidFill>
                    <a:srgbClr val="FFFFFF"/>
                  </a:solidFill>
                </a:uFill>
                <a:latin typeface="Times New Roman"/>
                <a:ea typeface="DejaVu Sans"/>
              </a:rPr>
              <a:t>R</a:t>
            </a:r>
            <a:r>
              <a:rPr lang="ro-RO" sz="2400" b="1" strike="noStrike" spc="-21">
                <a:solidFill>
                  <a:srgbClr val="FF0000"/>
                </a:solidFill>
                <a:uFill>
                  <a:solidFill>
                    <a:srgbClr val="FFFFFF"/>
                  </a:solidFill>
                </a:uFill>
                <a:latin typeface="Times New Roman"/>
                <a:ea typeface="DejaVu Sans"/>
              </a:rPr>
              <a:t>I</a:t>
            </a:r>
            <a:r>
              <a:rPr lang="ro-RO" sz="2400" b="1" strike="noStrike" spc="24">
                <a:solidFill>
                  <a:srgbClr val="FF0000"/>
                </a:solidFill>
                <a:uFill>
                  <a:solidFill>
                    <a:srgbClr val="FFFFFF"/>
                  </a:solidFill>
                </a:uFill>
                <a:latin typeface="Times New Roman"/>
                <a:ea typeface="DejaVu Sans"/>
              </a:rPr>
              <a:t>C</a:t>
            </a:r>
            <a:r>
              <a:rPr lang="ro-RO" sz="2400" b="1" strike="noStrike" spc="-9">
                <a:solidFill>
                  <a:srgbClr val="FF0000"/>
                </a:solidFill>
                <a:uFill>
                  <a:solidFill>
                    <a:srgbClr val="FFFFFF"/>
                  </a:solidFill>
                </a:uFill>
                <a:latin typeface="Times New Roman"/>
                <a:ea typeface="DejaVu Sans"/>
              </a:rPr>
              <a:t>I</a:t>
            </a:r>
            <a:r>
              <a:rPr lang="ro-RO" sz="2400" b="1" strike="noStrike" spc="-1">
                <a:solidFill>
                  <a:srgbClr val="FF0000"/>
                </a:solidFill>
                <a:uFill>
                  <a:solidFill>
                    <a:srgbClr val="FFFFFF"/>
                  </a:solidFill>
                </a:uFill>
                <a:latin typeface="Times New Roman"/>
                <a:ea typeface="DejaVu Sans"/>
              </a:rPr>
              <a:t>TE </a:t>
            </a:r>
            <a:r>
              <a:rPr lang="ro-RO" sz="1600" b="0" strike="noStrike" spc="9">
                <a:solidFill>
                  <a:srgbClr val="000000"/>
                </a:solidFill>
                <a:uFill>
                  <a:solidFill>
                    <a:srgbClr val="FFFFFF"/>
                  </a:solidFill>
                </a:uFill>
                <a:latin typeface="Times New Roman"/>
                <a:ea typeface="DejaVu Sans"/>
              </a:rPr>
              <a:t>Ș</a:t>
            </a:r>
            <a:r>
              <a:rPr lang="ro-RO" sz="1600" b="0" strike="noStrike" spc="-1">
                <a:solidFill>
                  <a:srgbClr val="000000"/>
                </a:solidFill>
                <a:uFill>
                  <a:solidFill>
                    <a:srgbClr val="FFFFFF"/>
                  </a:solidFill>
                </a:uFill>
                <a:latin typeface="Times New Roman"/>
                <a:ea typeface="DejaVu Sans"/>
              </a:rPr>
              <a:t>I</a:t>
            </a:r>
            <a:r>
              <a:rPr lang="ro-RO" sz="1600" b="0" strike="noStrike" spc="-29">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SĂ </a:t>
            </a:r>
            <a:r>
              <a:rPr lang="ro-RO" sz="1600" b="0" strike="noStrike" spc="-1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AD</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N</a:t>
            </a:r>
            <a:r>
              <a:rPr lang="ro-RO" sz="1600" b="0" strike="noStrike" spc="-128">
                <a:solidFill>
                  <a:srgbClr val="000000"/>
                </a:solidFill>
                <a:uFill>
                  <a:solidFill>
                    <a:srgbClr val="FFFFFF"/>
                  </a:solidFill>
                </a:uFill>
                <a:latin typeface="Times New Roman"/>
                <a:ea typeface="DejaVu Sans"/>
              </a:rPr>
              <a:t>A</a:t>
            </a:r>
            <a:r>
              <a:rPr lang="ro-RO" sz="1600" b="0" strike="noStrike" spc="4">
                <a:solidFill>
                  <a:srgbClr val="000000"/>
                </a:solidFill>
                <a:uFill>
                  <a:solidFill>
                    <a:srgbClr val="FFFFFF"/>
                  </a:solidFill>
                </a:uFill>
                <a:latin typeface="Times New Roman"/>
                <a:ea typeface="DejaVu Sans"/>
              </a:rPr>
              <a:t>Ț</a:t>
            </a:r>
            <a:r>
              <a:rPr lang="ro-RO" sz="1600" b="0" strike="noStrike" spc="-1">
                <a:solidFill>
                  <a:srgbClr val="000000"/>
                </a:solidFill>
                <a:uFill>
                  <a:solidFill>
                    <a:srgbClr val="FFFFFF"/>
                  </a:solidFill>
                </a:uFill>
                <a:latin typeface="Times New Roman"/>
                <a:ea typeface="DejaVu Sans"/>
              </a:rPr>
              <a:t>I</a:t>
            </a:r>
            <a:r>
              <a:rPr lang="ro-RO" sz="1600" b="0" strike="noStrike" spc="-58">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EXP</a:t>
            </a:r>
            <a:r>
              <a:rPr lang="ro-RO" sz="1600" b="0" strike="noStrike" spc="4">
                <a:solidFill>
                  <a:srgbClr val="000000"/>
                </a:solidFill>
                <a:uFill>
                  <a:solidFill>
                    <a:srgbClr val="FFFFFF"/>
                  </a:solidFill>
                </a:uFill>
                <a:latin typeface="Times New Roman"/>
                <a:ea typeface="DejaVu Sans"/>
              </a:rPr>
              <a:t>E</a:t>
            </a:r>
            <a:r>
              <a:rPr lang="ro-RO" sz="1600" b="0" strike="noStrike" spc="9">
                <a:solidFill>
                  <a:srgbClr val="000000"/>
                </a:solidFill>
                <a:uFill>
                  <a:solidFill>
                    <a:srgbClr val="FFFFFF"/>
                  </a:solidFill>
                </a:uFill>
                <a:latin typeface="Times New Roman"/>
                <a:ea typeface="DejaVu Sans"/>
              </a:rPr>
              <a:t>R</a:t>
            </a:r>
            <a:r>
              <a:rPr lang="ro-RO" sz="1600" b="0" strike="noStrike" spc="-21">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ENȚE</a:t>
            </a:r>
            <a:r>
              <a:rPr lang="ro-RO" sz="1600" b="0" strike="noStrike" spc="-7">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a:t>
            </a:r>
            <a:r>
              <a:rPr lang="ro-RO" sz="1600" b="0" strike="noStrike" spc="-24">
                <a:solidFill>
                  <a:srgbClr val="000000"/>
                </a:solidFill>
                <a:uFill>
                  <a:solidFill>
                    <a:srgbClr val="FFFFFF"/>
                  </a:solidFill>
                </a:uFill>
                <a:latin typeface="Times New Roman"/>
                <a:ea typeface="DejaVu Sans"/>
              </a:rPr>
              <a:t>R</a:t>
            </a:r>
            <a:r>
              <a:rPr lang="ro-RO" sz="1600" b="0" strike="noStrike" spc="-1">
                <a:solidFill>
                  <a:srgbClr val="000000"/>
                </a:solidFill>
                <a:uFill>
                  <a:solidFill>
                    <a:srgbClr val="FFFFFF"/>
                  </a:solidFill>
                </a:uFill>
                <a:latin typeface="Times New Roman"/>
                <a:ea typeface="DejaVu Sans"/>
              </a:rPr>
              <a:t>E</a:t>
            </a:r>
            <a:endParaRPr lang="ro-RO" sz="1600" b="0" strike="noStrike" spc="-1">
              <a:solidFill>
                <a:srgbClr val="000000"/>
              </a:solidFill>
              <a:uFill>
                <a:solidFill>
                  <a:srgbClr val="FFFFFF"/>
                </a:solidFill>
              </a:uFill>
              <a:latin typeface="Arial"/>
            </a:endParaRPr>
          </a:p>
          <a:p>
            <a:pPr marL="12600">
              <a:lnSpc>
                <a:spcPts val="1324"/>
              </a:lnSpc>
              <a:spcBef>
                <a:spcPts val="65"/>
              </a:spcBef>
            </a:pPr>
            <a:endParaRPr lang="ro-RO" sz="1600" b="0" strike="noStrike" spc="-1">
              <a:solidFill>
                <a:srgbClr val="000000"/>
              </a:solidFill>
              <a:uFill>
                <a:solidFill>
                  <a:srgbClr val="FFFFFF"/>
                </a:solidFill>
              </a:uFill>
              <a:latin typeface="Arial"/>
            </a:endParaRPr>
          </a:p>
          <a:p>
            <a:pPr marL="12600">
              <a:lnSpc>
                <a:spcPts val="1324"/>
              </a:lnSpc>
              <a:spcBef>
                <a:spcPts val="65"/>
              </a:spcBef>
            </a:pPr>
            <a:r>
              <a:rPr lang="ro-RO" sz="1600" b="0" strike="noStrike" spc="9">
                <a:solidFill>
                  <a:srgbClr val="000000"/>
                </a:solidFill>
                <a:uFill>
                  <a:solidFill>
                    <a:srgbClr val="FFFFFF"/>
                  </a:solidFill>
                </a:uFill>
                <a:latin typeface="Times New Roman"/>
                <a:ea typeface="DejaVu Sans"/>
              </a:rPr>
              <a:t>S</a:t>
            </a:r>
            <a:r>
              <a:rPr lang="ro-RO" sz="1600" b="0" strike="noStrike" spc="-1">
                <a:solidFill>
                  <a:srgbClr val="000000"/>
                </a:solidFill>
                <a:uFill>
                  <a:solidFill>
                    <a:srgbClr val="FFFFFF"/>
                  </a:solidFill>
                </a:uFill>
                <a:latin typeface="Times New Roman"/>
                <a:ea typeface="DejaVu Sans"/>
              </a:rPr>
              <a:t>Ă</a:t>
            </a:r>
            <a:r>
              <a:rPr lang="ro-RO" sz="1600" b="0" strike="noStrike" spc="-106">
                <a:solidFill>
                  <a:srgbClr val="000000"/>
                </a:solidFill>
                <a:uFill>
                  <a:solidFill>
                    <a:srgbClr val="FFFFFF"/>
                  </a:solidFill>
                </a:uFill>
                <a:latin typeface="Times New Roman"/>
                <a:ea typeface="DejaVu Sans"/>
              </a:rPr>
              <a:t> </a:t>
            </a:r>
            <a:r>
              <a:rPr lang="ro-RO" sz="1600" b="0" strike="noStrike" spc="-137">
                <a:solidFill>
                  <a:srgbClr val="000000"/>
                </a:solidFill>
                <a:uFill>
                  <a:solidFill>
                    <a:srgbClr val="FFFFFF"/>
                  </a:solidFill>
                </a:uFill>
                <a:latin typeface="Times New Roman"/>
                <a:ea typeface="DejaVu Sans"/>
              </a:rPr>
              <a:t>V</a:t>
            </a:r>
            <a:r>
              <a:rPr lang="ro-RO" sz="1600" b="0" strike="noStrike" spc="-1">
                <a:solidFill>
                  <a:srgbClr val="000000"/>
                </a:solidFill>
                <a:uFill>
                  <a:solidFill>
                    <a:srgbClr val="FFFFFF"/>
                  </a:solidFill>
                </a:uFill>
                <a:latin typeface="Times New Roman"/>
                <a:ea typeface="DejaVu Sans"/>
              </a:rPr>
              <a:t>Ă </a:t>
            </a:r>
            <a:r>
              <a:rPr lang="ro-RO" sz="1600" b="0" strike="noStrike" spc="-103">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ADUCĂ </a:t>
            </a:r>
            <a:r>
              <a:rPr lang="ro-RO" sz="1600" b="0" strike="noStrike" spc="-126">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A</a:t>
            </a:r>
            <a:r>
              <a:rPr lang="ro-RO" sz="1600" b="0" strike="noStrike" spc="9">
                <a:solidFill>
                  <a:srgbClr val="000000"/>
                </a:solidFill>
                <a:uFill>
                  <a:solidFill>
                    <a:srgbClr val="FFFFFF"/>
                  </a:solidFill>
                </a:uFill>
                <a:latin typeface="Times New Roman"/>
                <a:ea typeface="DejaVu Sans"/>
              </a:rPr>
              <a:t>M</a:t>
            </a:r>
            <a:r>
              <a:rPr lang="ro-RO" sz="1600" b="0" strike="noStrike" spc="-9">
                <a:solidFill>
                  <a:srgbClr val="000000"/>
                </a:solidFill>
                <a:uFill>
                  <a:solidFill>
                    <a:srgbClr val="FFFFFF"/>
                  </a:solidFill>
                </a:uFill>
                <a:latin typeface="Times New Roman"/>
                <a:ea typeface="DejaVu Sans"/>
              </a:rPr>
              <a:t>I</a:t>
            </a:r>
            <a:r>
              <a:rPr lang="ro-RO" sz="1600" b="0" strike="noStrike" spc="-1">
                <a:solidFill>
                  <a:srgbClr val="000000"/>
                </a:solidFill>
                <a:uFill>
                  <a:solidFill>
                    <a:srgbClr val="FFFFFF"/>
                  </a:solidFill>
                </a:uFill>
                <a:latin typeface="Times New Roman"/>
                <a:ea typeface="DejaVu Sans"/>
              </a:rPr>
              <a:t>NTE</a:t>
            </a:r>
            <a:r>
              <a:rPr lang="ro-RO" sz="1600" b="0" strike="noStrike" spc="-15">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CONCEPT</a:t>
            </a:r>
            <a:r>
              <a:rPr lang="ro-RO" sz="1600" b="0" strike="noStrike" spc="4">
                <a:solidFill>
                  <a:srgbClr val="000000"/>
                </a:solidFill>
                <a:uFill>
                  <a:solidFill>
                    <a:srgbClr val="FFFFFF"/>
                  </a:solidFill>
                </a:uFill>
                <a:latin typeface="Times New Roman"/>
                <a:ea typeface="DejaVu Sans"/>
              </a:rPr>
              <a:t>U</a:t>
            </a:r>
            <a:r>
              <a:rPr lang="ro-RO" sz="1600" b="0" strike="noStrike" spc="-1">
                <a:solidFill>
                  <a:srgbClr val="000000"/>
                </a:solidFill>
                <a:uFill>
                  <a:solidFill>
                    <a:srgbClr val="FFFFFF"/>
                  </a:solidFill>
                </a:uFill>
                <a:latin typeface="Times New Roman"/>
                <a:ea typeface="DejaVu Sans"/>
              </a:rPr>
              <a:t>L</a:t>
            </a:r>
            <a:r>
              <a:rPr lang="ro-RO" sz="1600" b="0" strike="noStrike" spc="-72">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DE</a:t>
            </a:r>
            <a:r>
              <a:rPr lang="ro-RO" sz="1600" b="0" strike="noStrike" spc="-4">
                <a:solidFill>
                  <a:srgbClr val="000000"/>
                </a:solidFill>
                <a:uFill>
                  <a:solidFill>
                    <a:srgbClr val="FFFFFF"/>
                  </a:solidFill>
                </a:uFill>
                <a:latin typeface="Times New Roman"/>
                <a:ea typeface="DejaVu Sans"/>
              </a:rPr>
              <a:t>  </a:t>
            </a:r>
            <a:r>
              <a:rPr lang="ro-RO" sz="1600" b="0" strike="noStrike" spc="-1">
                <a:solidFill>
                  <a:srgbClr val="000000"/>
                </a:solidFill>
                <a:uFill>
                  <a:solidFill>
                    <a:srgbClr val="FFFFFF"/>
                  </a:solidFill>
                </a:uFill>
                <a:latin typeface="Times New Roman"/>
                <a:ea typeface="DejaVu Sans"/>
              </a:rPr>
              <a:t>C</a:t>
            </a:r>
            <a:r>
              <a:rPr lang="ro-RO" sz="1600" b="0" strike="noStrike" spc="4">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L</a:t>
            </a:r>
            <a:r>
              <a:rPr lang="ro-RO" sz="1600" b="0" strike="noStrike" spc="-9">
                <a:solidFill>
                  <a:srgbClr val="000000"/>
                </a:solidFill>
                <a:uFill>
                  <a:solidFill>
                    <a:srgbClr val="FFFFFF"/>
                  </a:solidFill>
                </a:uFill>
                <a:latin typeface="Times New Roman"/>
                <a:ea typeface="DejaVu Sans"/>
              </a:rPr>
              <a:t>I</a:t>
            </a:r>
            <a:r>
              <a:rPr lang="ro-RO" sz="1600" b="0" strike="noStrike" spc="-80">
                <a:solidFill>
                  <a:srgbClr val="000000"/>
                </a:solidFill>
                <a:uFill>
                  <a:solidFill>
                    <a:srgbClr val="FFFFFF"/>
                  </a:solidFill>
                </a:uFill>
                <a:latin typeface="Times New Roman"/>
                <a:ea typeface="DejaVu Sans"/>
              </a:rPr>
              <a:t>T</a:t>
            </a:r>
            <a:r>
              <a:rPr lang="ro-RO" sz="1600" b="0" strike="noStrike" spc="-128">
                <a:solidFill>
                  <a:srgbClr val="000000"/>
                </a:solidFill>
                <a:uFill>
                  <a:solidFill>
                    <a:srgbClr val="FFFFFF"/>
                  </a:solidFill>
                </a:uFill>
                <a:latin typeface="Times New Roman"/>
                <a:ea typeface="DejaVu Sans"/>
              </a:rPr>
              <a:t>A</a:t>
            </a:r>
            <a:r>
              <a:rPr lang="ro-RO" sz="1600" b="0" strike="noStrike" spc="-1">
                <a:solidFill>
                  <a:srgbClr val="000000"/>
                </a:solidFill>
                <a:uFill>
                  <a:solidFill>
                    <a:srgbClr val="FFFFFF"/>
                  </a:solidFill>
                </a:uFill>
                <a:latin typeface="Times New Roman"/>
                <a:ea typeface="DejaVu Sans"/>
              </a:rPr>
              <a:t>TE !</a:t>
            </a:r>
            <a:endParaRPr lang="ro-RO" sz="1600" b="0" strike="noStrike" spc="-1">
              <a:solidFill>
                <a:srgbClr val="000000"/>
              </a:solidFill>
              <a:uFill>
                <a:solidFill>
                  <a:srgbClr val="FFFFFF"/>
                </a:solidFill>
              </a:uFill>
              <a:latin typeface="Arial"/>
            </a:endParaRPr>
          </a:p>
        </p:txBody>
      </p:sp>
      <p:sp>
        <p:nvSpPr>
          <p:cNvPr id="96" name="CustomShape 2"/>
          <p:cNvSpPr/>
          <p:nvPr/>
        </p:nvSpPr>
        <p:spPr>
          <a:xfrm>
            <a:off x="7556400" y="6756480"/>
            <a:ext cx="2437560" cy="532800"/>
          </a:xfrm>
          <a:prstGeom prst="rect">
            <a:avLst/>
          </a:prstGeom>
          <a:noFill/>
          <a:ln>
            <a:noFill/>
          </a:ln>
        </p:spPr>
        <p:style>
          <a:lnRef idx="0">
            <a:scrgbClr r="0" g="0" b="0"/>
          </a:lnRef>
          <a:fillRef idx="0">
            <a:scrgbClr r="0" g="0" b="0"/>
          </a:fillRef>
          <a:effectRef idx="0">
            <a:scrgbClr r="0" g="0" b="0"/>
          </a:effectRef>
          <a:fontRef idx="minor"/>
        </p:style>
        <p:txBody>
          <a:bodyPr lIns="0" tIns="0" rIns="0" bIns="0"/>
          <a:lstStyle/>
          <a:p>
            <a:pPr marL="12600">
              <a:lnSpc>
                <a:spcPts val="1324"/>
              </a:lnSpc>
              <a:spcBef>
                <a:spcPts val="65"/>
              </a:spcBef>
            </a:pPr>
            <a:endParaRPr lang="ro-RO" sz="1800" b="0" strike="noStrike" spc="-1">
              <a:solidFill>
                <a:srgbClr val="000000"/>
              </a:solidFill>
              <a:uFill>
                <a:solidFill>
                  <a:srgbClr val="FFFFFF"/>
                </a:solidFill>
              </a:uFill>
              <a:latin typeface="Arial"/>
            </a:endParaRPr>
          </a:p>
          <a:p>
            <a:pPr marL="12600">
              <a:lnSpc>
                <a:spcPts val="1324"/>
              </a:lnSpc>
              <a:spcBef>
                <a:spcPts val="65"/>
              </a:spcBef>
            </a:pPr>
            <a:r>
              <a:rPr lang="ro-RO" sz="1600" b="1" strike="noStrike" spc="-148">
                <a:solidFill>
                  <a:srgbClr val="000000"/>
                </a:solidFill>
                <a:uFill>
                  <a:solidFill>
                    <a:srgbClr val="FFFFFF"/>
                  </a:solidFill>
                </a:uFill>
                <a:latin typeface="Times New Roman"/>
                <a:ea typeface="DejaVu Sans"/>
              </a:rPr>
              <a:t>V</a:t>
            </a:r>
            <a:r>
              <a:rPr lang="ro-RO" sz="1600" b="1" strike="noStrike" spc="-1">
                <a:solidFill>
                  <a:srgbClr val="000000"/>
                </a:solidFill>
                <a:uFill>
                  <a:solidFill>
                    <a:srgbClr val="FFFFFF"/>
                  </a:solidFill>
                </a:uFill>
                <a:latin typeface="Times New Roman"/>
                <a:ea typeface="DejaVu Sans"/>
              </a:rPr>
              <a:t>Ă </a:t>
            </a:r>
            <a:r>
              <a:rPr lang="ro-RO" sz="1600" b="1" strike="noStrike" spc="-86">
                <a:solidFill>
                  <a:srgbClr val="000000"/>
                </a:solidFill>
                <a:uFill>
                  <a:solidFill>
                    <a:srgbClr val="FFFFFF"/>
                  </a:solidFill>
                </a:uFill>
                <a:latin typeface="Times New Roman"/>
                <a:ea typeface="DejaVu Sans"/>
              </a:rPr>
              <a:t> </a:t>
            </a:r>
            <a:r>
              <a:rPr lang="ro-RO" sz="1600" b="1" strike="noStrike" spc="-1">
                <a:solidFill>
                  <a:srgbClr val="000000"/>
                </a:solidFill>
                <a:uFill>
                  <a:solidFill>
                    <a:srgbClr val="FFFFFF"/>
                  </a:solidFill>
                </a:uFill>
                <a:latin typeface="Times New Roman"/>
                <a:ea typeface="DejaVu Sans"/>
              </a:rPr>
              <a:t>M</a:t>
            </a:r>
            <a:r>
              <a:rPr lang="ro-RO" sz="1600" b="1" strike="noStrike" spc="4">
                <a:solidFill>
                  <a:srgbClr val="000000"/>
                </a:solidFill>
                <a:uFill>
                  <a:solidFill>
                    <a:srgbClr val="FFFFFF"/>
                  </a:solidFill>
                </a:uFill>
                <a:latin typeface="Times New Roman"/>
                <a:ea typeface="DejaVu Sans"/>
              </a:rPr>
              <a:t>U</a:t>
            </a:r>
            <a:r>
              <a:rPr lang="ro-RO" sz="1600" b="1" strike="noStrike" spc="-114">
                <a:solidFill>
                  <a:srgbClr val="000000"/>
                </a:solidFill>
                <a:uFill>
                  <a:solidFill>
                    <a:srgbClr val="FFFFFF"/>
                  </a:solidFill>
                </a:uFill>
                <a:latin typeface="Times New Roman"/>
                <a:ea typeface="DejaVu Sans"/>
              </a:rPr>
              <a:t>L</a:t>
            </a:r>
            <a:r>
              <a:rPr lang="ro-RO" sz="1600" b="1" strike="noStrike" spc="4">
                <a:solidFill>
                  <a:srgbClr val="000000"/>
                </a:solidFill>
                <a:uFill>
                  <a:solidFill>
                    <a:srgbClr val="FFFFFF"/>
                  </a:solidFill>
                </a:uFill>
                <a:latin typeface="Times New Roman"/>
                <a:ea typeface="DejaVu Sans"/>
              </a:rPr>
              <a:t>T</a:t>
            </a:r>
            <a:r>
              <a:rPr lang="ro-RO" sz="1600" b="1" strike="noStrike" spc="-1">
                <a:solidFill>
                  <a:srgbClr val="000000"/>
                </a:solidFill>
                <a:uFill>
                  <a:solidFill>
                    <a:srgbClr val="FFFFFF"/>
                  </a:solidFill>
                </a:uFill>
                <a:latin typeface="Times New Roman"/>
                <a:ea typeface="DejaVu Sans"/>
              </a:rPr>
              <a:t>UMESC </a:t>
            </a:r>
            <a:r>
              <a:rPr lang="ro-RO" sz="1600" b="0" strike="noStrike" spc="-1">
                <a:solidFill>
                  <a:srgbClr val="000000"/>
                </a:solidFill>
                <a:uFill>
                  <a:solidFill>
                    <a:srgbClr val="FFFFFF"/>
                  </a:solidFill>
                </a:uFill>
                <a:latin typeface="Times New Roman"/>
                <a:ea typeface="DejaVu Sans"/>
              </a:rPr>
              <a:t>!</a:t>
            </a:r>
            <a:endParaRPr lang="ro-RO" sz="1600" b="0" strike="noStrike" spc="-1">
              <a:solidFill>
                <a:srgbClr val="000000"/>
              </a:solidFill>
              <a:uFill>
                <a:solidFill>
                  <a:srgbClr val="FFFFFF"/>
                </a:solidFill>
              </a:uFill>
              <a:latin typeface="Arial"/>
            </a:endParaRPr>
          </a:p>
        </p:txBody>
      </p:sp>
      <p:pic>
        <p:nvPicPr>
          <p:cNvPr id="97" name="Picture 3"/>
          <p:cNvPicPr/>
          <p:nvPr/>
        </p:nvPicPr>
        <p:blipFill>
          <a:blip r:embed="rId2"/>
          <a:stretch/>
        </p:blipFill>
        <p:spPr>
          <a:xfrm>
            <a:off x="3060720" y="2878920"/>
            <a:ext cx="5163840" cy="372456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210</TotalTime>
  <Words>614</Words>
  <Application>Microsoft Office PowerPoint</Application>
  <PresentationFormat>Custom</PresentationFormat>
  <Paragraphs>80</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DejaVu Sans</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it</dc:creator>
  <dc:description/>
  <cp:lastModifiedBy>Windows User</cp:lastModifiedBy>
  <cp:revision>31</cp:revision>
  <dcterms:modified xsi:type="dcterms:W3CDTF">2017-12-13T19:28:01Z</dcterms:modified>
  <dc:language>ro-RO</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Custom</vt:lpwstr>
  </property>
  <property fmtid="{D5CDD505-2E9C-101B-9397-08002B2CF9AE}" pid="9" name="ScaleCrop">
    <vt:bool>false</vt:bool>
  </property>
  <property fmtid="{D5CDD505-2E9C-101B-9397-08002B2CF9AE}" pid="10" name="ShareDoc">
    <vt:bool>false</vt:bool>
  </property>
  <property fmtid="{D5CDD505-2E9C-101B-9397-08002B2CF9AE}" pid="11" name="Slides">
    <vt:i4>8</vt:i4>
  </property>
</Properties>
</file>