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57" r:id="rId3"/>
    <p:sldId id="274" r:id="rId4"/>
    <p:sldId id="298" r:id="rId5"/>
    <p:sldId id="293" r:id="rId6"/>
    <p:sldId id="299" r:id="rId7"/>
    <p:sldId id="291" r:id="rId8"/>
    <p:sldId id="275" r:id="rId9"/>
    <p:sldId id="258" r:id="rId10"/>
    <p:sldId id="259" r:id="rId11"/>
    <p:sldId id="264" r:id="rId12"/>
    <p:sldId id="263" r:id="rId13"/>
    <p:sldId id="265" r:id="rId14"/>
    <p:sldId id="261" r:id="rId15"/>
    <p:sldId id="266" r:id="rId16"/>
    <p:sldId id="260" r:id="rId17"/>
    <p:sldId id="267" r:id="rId18"/>
    <p:sldId id="268" r:id="rId19"/>
    <p:sldId id="270" r:id="rId20"/>
    <p:sldId id="271" r:id="rId21"/>
    <p:sldId id="272" r:id="rId22"/>
    <p:sldId id="301" r:id="rId23"/>
    <p:sldId id="305" r:id="rId24"/>
    <p:sldId id="273" r:id="rId25"/>
    <p:sldId id="303" r:id="rId26"/>
    <p:sldId id="304" r:id="rId27"/>
    <p:sldId id="286" r:id="rId28"/>
    <p:sldId id="287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Sheet7!$B$67</c:f>
              <c:strCache>
                <c:ptCount val="1"/>
                <c:pt idx="0">
                  <c:v>Procente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Sheet7!$A$68:$A$79</c:f>
              <c:strCache>
                <c:ptCount val="12"/>
                <c:pt idx="0">
                  <c:v>Infectii </c:v>
                </c:pt>
                <c:pt idx="1">
                  <c:v>Caderi</c:v>
                </c:pt>
                <c:pt idx="2">
                  <c:v>Alte cauze de evenimente adverse</c:v>
                </c:pt>
                <c:pt idx="3">
                  <c:v>Erori dgn trat</c:v>
                </c:pt>
                <c:pt idx="4">
                  <c:v>Accidente prin expunere produse biologice</c:v>
                </c:pt>
                <c:pt idx="5">
                  <c:v>Erori utilizare medicamente</c:v>
                </c:pt>
                <c:pt idx="6">
                  <c:v>Agresiuni</c:v>
                </c:pt>
                <c:pt idx="7">
                  <c:v>Disfunctionalitati aparatura</c:v>
                </c:pt>
                <c:pt idx="8">
                  <c:v>Erori transfuzii</c:v>
                </c:pt>
                <c:pt idx="9">
                  <c:v>Suicid sau tentativa</c:v>
                </c:pt>
                <c:pt idx="10">
                  <c:v>Alte vatamari</c:v>
                </c:pt>
                <c:pt idx="11">
                  <c:v>Erori chirurgicale</c:v>
                </c:pt>
              </c:strCache>
            </c:strRef>
          </c:cat>
          <c:val>
            <c:numRef>
              <c:f>Sheet7!$B$68:$B$79</c:f>
              <c:numCache>
                <c:formatCode>0.00</c:formatCode>
                <c:ptCount val="12"/>
                <c:pt idx="0">
                  <c:v>64.145658263305322</c:v>
                </c:pt>
                <c:pt idx="1">
                  <c:v>13.258636788048552</c:v>
                </c:pt>
                <c:pt idx="2">
                  <c:v>8.1232492997198875</c:v>
                </c:pt>
                <c:pt idx="3">
                  <c:v>2.8011204481792715</c:v>
                </c:pt>
                <c:pt idx="4">
                  <c:v>2.5210084033613445</c:v>
                </c:pt>
                <c:pt idx="5">
                  <c:v>2.0541549953314662</c:v>
                </c:pt>
                <c:pt idx="6">
                  <c:v>1.6806722689075633</c:v>
                </c:pt>
                <c:pt idx="7">
                  <c:v>1.6806722689075633</c:v>
                </c:pt>
                <c:pt idx="8">
                  <c:v>1.4939309056956118</c:v>
                </c:pt>
                <c:pt idx="9">
                  <c:v>0.93370681605975736</c:v>
                </c:pt>
                <c:pt idx="10">
                  <c:v>0.84033613445378152</c:v>
                </c:pt>
                <c:pt idx="11">
                  <c:v>0.46685340802987862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96481520890965"/>
          <c:y val="1.4763536224297479E-2"/>
          <c:w val="0.3936348408710218"/>
          <c:h val="0.9733985835497513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Categorii de cauze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Sheet7!$B$34</c:f>
              <c:strCache>
                <c:ptCount val="1"/>
                <c:pt idx="0">
                  <c:v>Numar cazuri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Sheet7!$A$35:$A$45</c:f>
              <c:strCache>
                <c:ptCount val="11"/>
                <c:pt idx="0">
                  <c:v>Caderi</c:v>
                </c:pt>
                <c:pt idx="1">
                  <c:v>Alte cauze de evenimente adverse</c:v>
                </c:pt>
                <c:pt idx="2">
                  <c:v>Erori dgn trat</c:v>
                </c:pt>
                <c:pt idx="3">
                  <c:v>Accidente prin expunere produse biologice</c:v>
                </c:pt>
                <c:pt idx="4">
                  <c:v>Erori utilizare medicamente</c:v>
                </c:pt>
                <c:pt idx="5">
                  <c:v>Agresiuni</c:v>
                </c:pt>
                <c:pt idx="6">
                  <c:v>Disfunctionalitati aparatura</c:v>
                </c:pt>
                <c:pt idx="7">
                  <c:v>Erori transfuzii</c:v>
                </c:pt>
                <c:pt idx="8">
                  <c:v>Suicid sau tentativa</c:v>
                </c:pt>
                <c:pt idx="9">
                  <c:v>Alte vatamari</c:v>
                </c:pt>
                <c:pt idx="10">
                  <c:v>Erori chirurgicale</c:v>
                </c:pt>
              </c:strCache>
            </c:strRef>
          </c:cat>
          <c:val>
            <c:numRef>
              <c:f>Sheet7!$B$35:$B$45</c:f>
              <c:numCache>
                <c:formatCode>General</c:formatCode>
                <c:ptCount val="11"/>
                <c:pt idx="0">
                  <c:v>142</c:v>
                </c:pt>
                <c:pt idx="1">
                  <c:v>87</c:v>
                </c:pt>
                <c:pt idx="2">
                  <c:v>30</c:v>
                </c:pt>
                <c:pt idx="3">
                  <c:v>27</c:v>
                </c:pt>
                <c:pt idx="4">
                  <c:v>22</c:v>
                </c:pt>
                <c:pt idx="5">
                  <c:v>18</c:v>
                </c:pt>
                <c:pt idx="6">
                  <c:v>18</c:v>
                </c:pt>
                <c:pt idx="7">
                  <c:v>16</c:v>
                </c:pt>
                <c:pt idx="8">
                  <c:v>10</c:v>
                </c:pt>
                <c:pt idx="9">
                  <c:v>9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835520"/>
        <c:axId val="185837056"/>
        <c:axId val="0"/>
      </c:bar3DChart>
      <c:catAx>
        <c:axId val="18583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5837056"/>
        <c:crosses val="autoZero"/>
        <c:auto val="1"/>
        <c:lblAlgn val="ctr"/>
        <c:lblOffset val="100"/>
        <c:noMultiLvlLbl val="0"/>
      </c:catAx>
      <c:valAx>
        <c:axId val="18583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835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49FCF-AD0E-463F-B164-D0618C9896F2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AE01-B2F5-40E4-AE52-87E10573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52463"/>
            <a:ext cx="4630737" cy="347345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44988"/>
            <a:ext cx="5008562" cy="412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68" tIns="44435" rIns="88868" bIns="4443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DAE01-B2F5-40E4-AE52-87E1057316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3EC12E-0D3E-4DE1-B1DC-7CE8E2FF0893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0DC87F-BF04-4667-A9EE-EA7B4878EC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ANALIZA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/>
              <a:t>RAPORTAREA  EVENIMENTELOR ADVERSE APARUTE IN SPITALE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Carmen </a:t>
            </a:r>
            <a:r>
              <a:rPr lang="en-US" dirty="0" err="1" smtClean="0">
                <a:solidFill>
                  <a:schemeClr val="tx1"/>
                </a:solidFill>
              </a:rPr>
              <a:t>Angheluta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Medic </a:t>
            </a:r>
            <a:r>
              <a:rPr lang="en-US" dirty="0" err="1" smtClean="0">
                <a:solidFill>
                  <a:schemeClr val="tx1"/>
                </a:solidFill>
              </a:rPr>
              <a:t>primar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sanatate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publica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</a:t>
            </a:r>
            <a:r>
              <a:rPr lang="en-US" dirty="0" smtClean="0">
                <a:solidFill>
                  <a:schemeClr val="tx1"/>
                </a:solidFill>
              </a:rPr>
              <a:t> management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SNSPMPDS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err="1"/>
              <a:t>Eveniment</a:t>
            </a:r>
            <a:r>
              <a:rPr lang="en-US" sz="2800" b="1" dirty="0"/>
              <a:t> </a:t>
            </a:r>
            <a:r>
              <a:rPr lang="en-US" sz="2800" b="1" dirty="0" err="1"/>
              <a:t>advers</a:t>
            </a:r>
            <a:r>
              <a:rPr lang="en-US" sz="2800" dirty="0"/>
              <a:t>: </a:t>
            </a:r>
            <a:r>
              <a:rPr lang="en-US" sz="2800" dirty="0" err="1" smtClean="0"/>
              <a:t>prevenibil</a:t>
            </a:r>
            <a:r>
              <a:rPr lang="en-US" sz="2800" dirty="0"/>
              <a:t>, </a:t>
            </a:r>
            <a:r>
              <a:rPr lang="en-US" sz="2800" dirty="0" err="1" smtClean="0"/>
              <a:t>reprezinta</a:t>
            </a:r>
            <a:r>
              <a:rPr lang="en-US" sz="2800" dirty="0" smtClean="0"/>
              <a:t> </a:t>
            </a:r>
            <a:r>
              <a:rPr lang="en-US" sz="2800" dirty="0" err="1"/>
              <a:t>afectarea</a:t>
            </a:r>
            <a:r>
              <a:rPr lang="en-US" sz="2800" dirty="0"/>
              <a:t> </a:t>
            </a:r>
            <a:r>
              <a:rPr lang="en-US" sz="2800" dirty="0" err="1"/>
              <a:t>neintentionata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nedorita</a:t>
            </a:r>
            <a:r>
              <a:rPr lang="en-US" sz="2800" dirty="0"/>
              <a:t> a </a:t>
            </a:r>
            <a:r>
              <a:rPr lang="en-US" sz="2800" dirty="0" err="1"/>
              <a:t>sanatatii</a:t>
            </a:r>
            <a:r>
              <a:rPr lang="en-US" sz="2800" dirty="0"/>
              <a:t>, </a:t>
            </a:r>
            <a:r>
              <a:rPr lang="en-US" sz="2800" dirty="0" err="1"/>
              <a:t>ranirea</a:t>
            </a:r>
            <a:r>
              <a:rPr lang="en-US" sz="2800" dirty="0"/>
              <a:t>, </a:t>
            </a:r>
            <a:r>
              <a:rPr lang="en-US" sz="2800" dirty="0" err="1"/>
              <a:t>imbolnavirea</a:t>
            </a:r>
            <a:r>
              <a:rPr lang="en-US" sz="2800" dirty="0"/>
              <a:t>, </a:t>
            </a:r>
            <a:r>
              <a:rPr lang="en-US" sz="2800" dirty="0" err="1"/>
              <a:t>dizabilitatea</a:t>
            </a:r>
            <a:r>
              <a:rPr lang="en-US" sz="2800" dirty="0"/>
              <a:t> </a:t>
            </a:r>
            <a:r>
              <a:rPr lang="en-US" sz="2800" dirty="0" err="1"/>
              <a:t>temporara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permanenta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chiar</a:t>
            </a:r>
            <a:r>
              <a:rPr lang="en-US" sz="2800" dirty="0"/>
              <a:t> </a:t>
            </a:r>
            <a:r>
              <a:rPr lang="en-US" sz="2800" dirty="0" err="1"/>
              <a:t>moartea</a:t>
            </a:r>
            <a:r>
              <a:rPr lang="en-US" sz="2800" dirty="0"/>
              <a:t> </a:t>
            </a:r>
            <a:r>
              <a:rPr lang="en-US" sz="2800" dirty="0" err="1" smtClean="0"/>
              <a:t>pacientului</a:t>
            </a:r>
            <a:endParaRPr lang="en-US" sz="2800" dirty="0" smtClean="0"/>
          </a:p>
          <a:p>
            <a:r>
              <a:rPr lang="en-US" sz="2800" b="1" dirty="0" err="1" smtClean="0"/>
              <a:t>Eveniment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santinela</a:t>
            </a:r>
            <a:r>
              <a:rPr lang="en-US" sz="2800" b="1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/>
              <a:t>vatamarea</a:t>
            </a:r>
            <a:r>
              <a:rPr lang="en-US" sz="2800" dirty="0"/>
              <a:t> </a:t>
            </a:r>
            <a:r>
              <a:rPr lang="en-US" sz="2800" dirty="0" err="1"/>
              <a:t>grava</a:t>
            </a:r>
            <a:r>
              <a:rPr lang="en-US" sz="2800" dirty="0"/>
              <a:t> a </a:t>
            </a:r>
            <a:r>
              <a:rPr lang="en-US" sz="2800" dirty="0" err="1"/>
              <a:t>sigurantei</a:t>
            </a:r>
            <a:r>
              <a:rPr lang="en-US" sz="2800" dirty="0"/>
              <a:t> </a:t>
            </a:r>
            <a:r>
              <a:rPr lang="en-US" sz="2800" dirty="0" err="1" smtClean="0"/>
              <a:t>pacientului,consecinte</a:t>
            </a:r>
            <a:r>
              <a:rPr lang="en-US" sz="2800" dirty="0" smtClean="0"/>
              <a:t> </a:t>
            </a:r>
            <a:r>
              <a:rPr lang="en-US" sz="2800" dirty="0" err="1"/>
              <a:t>pe</a:t>
            </a:r>
            <a:r>
              <a:rPr lang="en-US" sz="2800" dirty="0"/>
              <a:t> </a:t>
            </a:r>
            <a:r>
              <a:rPr lang="en-US" sz="2800" dirty="0" err="1"/>
              <a:t>termen</a:t>
            </a:r>
            <a:r>
              <a:rPr lang="en-US" sz="2800" dirty="0"/>
              <a:t> lung, </a:t>
            </a:r>
            <a:r>
              <a:rPr lang="en-US" sz="2800" dirty="0" err="1"/>
              <a:t>infirmitate</a:t>
            </a:r>
            <a:r>
              <a:rPr lang="en-US" sz="2800" dirty="0"/>
              <a:t> </a:t>
            </a:r>
            <a:r>
              <a:rPr lang="en-US" sz="2800" dirty="0" err="1"/>
              <a:t>permanenta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moartea</a:t>
            </a:r>
            <a:r>
              <a:rPr lang="en-US" sz="2800" dirty="0"/>
              <a:t> </a:t>
            </a:r>
            <a:r>
              <a:rPr lang="en-US" sz="2800" dirty="0" err="1" smtClean="0"/>
              <a:t>pacientului</a:t>
            </a:r>
            <a:r>
              <a:rPr lang="en-US" sz="2800" dirty="0" smtClean="0"/>
              <a:t> - </a:t>
            </a:r>
            <a:r>
              <a:rPr lang="en-US" sz="2800" dirty="0" err="1" smtClean="0"/>
              <a:t>reflecta</a:t>
            </a:r>
            <a:r>
              <a:rPr lang="en-US" sz="2800" dirty="0" smtClean="0"/>
              <a:t> </a:t>
            </a:r>
            <a:r>
              <a:rPr lang="en-US" sz="2800" dirty="0" err="1"/>
              <a:t>deficiente</a:t>
            </a:r>
            <a:r>
              <a:rPr lang="en-US" sz="2800" dirty="0"/>
              <a:t> </a:t>
            </a:r>
            <a:r>
              <a:rPr lang="en-US" sz="2800" dirty="0" err="1" smtClean="0"/>
              <a:t>serioase</a:t>
            </a:r>
            <a:r>
              <a:rPr lang="en-US" sz="2800" dirty="0" smtClean="0"/>
              <a:t>, </a:t>
            </a:r>
            <a:r>
              <a:rPr lang="en-US" sz="2800" dirty="0" err="1" smtClean="0"/>
              <a:t>risc</a:t>
            </a:r>
            <a:r>
              <a:rPr lang="en-US" sz="2800" dirty="0" smtClean="0"/>
              <a:t> </a:t>
            </a:r>
            <a:r>
              <a:rPr lang="en-US" sz="2800" dirty="0" err="1" smtClean="0"/>
              <a:t>crescut</a:t>
            </a:r>
            <a:r>
              <a:rPr lang="en-US" sz="2800" dirty="0" smtClean="0"/>
              <a:t>, </a:t>
            </a:r>
            <a:r>
              <a:rPr lang="en-US" sz="2800" dirty="0" err="1"/>
              <a:t>necesita</a:t>
            </a:r>
            <a:r>
              <a:rPr lang="en-US" sz="2800" dirty="0"/>
              <a:t> </a:t>
            </a:r>
            <a:r>
              <a:rPr lang="en-US" sz="2800" dirty="0" err="1"/>
              <a:t>masuri</a:t>
            </a:r>
            <a:r>
              <a:rPr lang="en-US" sz="2800" dirty="0"/>
              <a:t> de </a:t>
            </a:r>
            <a:r>
              <a:rPr lang="en-US" sz="2800" dirty="0" err="1"/>
              <a:t>corectie</a:t>
            </a:r>
            <a:r>
              <a:rPr lang="en-US" sz="2800" dirty="0"/>
              <a:t> </a:t>
            </a:r>
            <a:r>
              <a:rPr lang="en-US" sz="2800" dirty="0" err="1"/>
              <a:t>imediata</a:t>
            </a:r>
            <a:endParaRPr lang="en-US" sz="2800" dirty="0"/>
          </a:p>
          <a:p>
            <a:r>
              <a:rPr lang="en-US" sz="2800" b="1" dirty="0" err="1"/>
              <a:t>Eveniment</a:t>
            </a:r>
            <a:r>
              <a:rPr lang="en-US" sz="2800" b="1" dirty="0"/>
              <a:t> Near miss </a:t>
            </a:r>
            <a:r>
              <a:rPr lang="en-US" sz="2800" dirty="0"/>
              <a:t>– incident </a:t>
            </a:r>
            <a:r>
              <a:rPr lang="en-US" sz="2800" dirty="0" err="1"/>
              <a:t>sau</a:t>
            </a:r>
            <a:r>
              <a:rPr lang="en-US" sz="2800" dirty="0"/>
              <a:t> potential incident, care a </a:t>
            </a:r>
            <a:r>
              <a:rPr lang="en-US" sz="2800" dirty="0" err="1"/>
              <a:t>fost</a:t>
            </a:r>
            <a:r>
              <a:rPr lang="en-US" sz="2800" dirty="0"/>
              <a:t> </a:t>
            </a:r>
            <a:r>
              <a:rPr lang="en-US" sz="2800" dirty="0" err="1"/>
              <a:t>evitat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nu a </a:t>
            </a:r>
            <a:r>
              <a:rPr lang="en-US" sz="2800" dirty="0" err="1"/>
              <a:t>provocat</a:t>
            </a:r>
            <a:r>
              <a:rPr lang="en-US" sz="2800" dirty="0"/>
              <a:t> </a:t>
            </a:r>
            <a:r>
              <a:rPr lang="en-US" sz="2800" dirty="0" err="1"/>
              <a:t>daune</a:t>
            </a:r>
            <a:r>
              <a:rPr lang="en-US" sz="2800" dirty="0"/>
              <a:t>, </a:t>
            </a:r>
            <a:r>
              <a:rPr lang="en-US" sz="2800" dirty="0" err="1"/>
              <a:t>desi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fi </a:t>
            </a:r>
            <a:r>
              <a:rPr lang="en-US" sz="2800" dirty="0" err="1"/>
              <a:t>putut</a:t>
            </a:r>
            <a:r>
              <a:rPr lang="en-US" sz="2800" dirty="0"/>
              <a:t> produce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Tipuri</a:t>
            </a:r>
            <a:r>
              <a:rPr lang="en-US" sz="2800" dirty="0" smtClean="0"/>
              <a:t> de </a:t>
            </a:r>
            <a:r>
              <a:rPr lang="en-US" sz="2800" dirty="0" err="1" smtClean="0"/>
              <a:t>evenimente</a:t>
            </a:r>
            <a:r>
              <a:rPr lang="en-US" sz="2800" dirty="0" smtClean="0"/>
              <a:t> </a:t>
            </a:r>
            <a:r>
              <a:rPr lang="en-US" sz="2800" dirty="0" err="1" smtClean="0"/>
              <a:t>dupa</a:t>
            </a:r>
            <a:r>
              <a:rPr lang="en-US" sz="2800" dirty="0" smtClean="0"/>
              <a:t> </a:t>
            </a:r>
            <a:r>
              <a:rPr lang="en-US" sz="2800" dirty="0" err="1" smtClean="0"/>
              <a:t>gravitatea</a:t>
            </a:r>
            <a:r>
              <a:rPr lang="en-US" sz="2800" dirty="0" smtClean="0"/>
              <a:t> </a:t>
            </a:r>
            <a:r>
              <a:rPr lang="en-US" sz="2800" dirty="0" err="1" smtClean="0"/>
              <a:t>consecintelor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34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err="1"/>
              <a:t>Eveniment</a:t>
            </a:r>
            <a:r>
              <a:rPr lang="en-US" sz="2800" b="1" dirty="0"/>
              <a:t> pre-</a:t>
            </a:r>
            <a:r>
              <a:rPr lang="en-US" sz="2800" b="1" dirty="0" err="1"/>
              <a:t>santinela</a:t>
            </a:r>
            <a:r>
              <a:rPr lang="en-US" sz="2800" b="1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eveniment</a:t>
            </a:r>
            <a:r>
              <a:rPr lang="en-US" sz="2800" dirty="0" smtClean="0"/>
              <a:t> </a:t>
            </a:r>
            <a:r>
              <a:rPr lang="en-US" sz="2800" dirty="0"/>
              <a:t>care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absența</a:t>
            </a:r>
            <a:r>
              <a:rPr lang="en-US" sz="2800" dirty="0"/>
              <a:t> </a:t>
            </a:r>
            <a:r>
              <a:rPr lang="en-US" sz="2800" dirty="0" err="1"/>
              <a:t>unei</a:t>
            </a:r>
            <a:r>
              <a:rPr lang="en-US" sz="2800" dirty="0"/>
              <a:t> </a:t>
            </a:r>
            <a:r>
              <a:rPr lang="en-US" sz="2800" dirty="0" err="1"/>
              <a:t>intervenții</a:t>
            </a:r>
            <a:r>
              <a:rPr lang="en-US" sz="2800" dirty="0"/>
              <a:t> </a:t>
            </a:r>
            <a:r>
              <a:rPr lang="en-US" sz="2800" dirty="0" err="1"/>
              <a:t>prompte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adecvate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fi </a:t>
            </a:r>
            <a:r>
              <a:rPr lang="en-US" sz="2800" dirty="0" err="1"/>
              <a:t>putut</a:t>
            </a:r>
            <a:r>
              <a:rPr lang="en-US" sz="2800" dirty="0"/>
              <a:t> duce la </a:t>
            </a:r>
            <a:r>
              <a:rPr lang="en-US" sz="2800" dirty="0" err="1"/>
              <a:t>decesul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invaliditatea</a:t>
            </a:r>
            <a:r>
              <a:rPr lang="en-US" sz="2800" dirty="0"/>
              <a:t> </a:t>
            </a:r>
            <a:r>
              <a:rPr lang="en-US" sz="2800" dirty="0" err="1" smtClean="0"/>
              <a:t>pacientului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b="1" dirty="0"/>
              <a:t>Accident </a:t>
            </a:r>
            <a:r>
              <a:rPr lang="en-US" sz="2800" b="1" dirty="0" smtClean="0"/>
              <a:t>- </a:t>
            </a:r>
            <a:r>
              <a:rPr lang="en-US" sz="2800" dirty="0" err="1" smtClean="0"/>
              <a:t>eveniment</a:t>
            </a:r>
            <a:r>
              <a:rPr lang="en-US" sz="2800" dirty="0" smtClean="0"/>
              <a:t> </a:t>
            </a:r>
            <a:r>
              <a:rPr lang="en-US" sz="2800" dirty="0"/>
              <a:t>care a </a:t>
            </a:r>
            <a:r>
              <a:rPr lang="en-US" sz="2800" dirty="0" err="1"/>
              <a:t>produs</a:t>
            </a:r>
            <a:r>
              <a:rPr lang="en-US" sz="2800" dirty="0"/>
              <a:t> </a:t>
            </a:r>
            <a:r>
              <a:rPr lang="en-US" sz="2800" dirty="0" err="1"/>
              <a:t>prejudicii</a:t>
            </a:r>
            <a:r>
              <a:rPr lang="en-US" sz="2800" dirty="0"/>
              <a:t> </a:t>
            </a:r>
            <a:r>
              <a:rPr lang="en-US" sz="2800" dirty="0" err="1"/>
              <a:t>tratabile</a:t>
            </a:r>
            <a:r>
              <a:rPr lang="en-US" sz="2800" dirty="0"/>
              <a:t> </a:t>
            </a:r>
            <a:r>
              <a:rPr lang="en-US" sz="2800" dirty="0" err="1"/>
              <a:t>pacientului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pentru</a:t>
            </a:r>
            <a:r>
              <a:rPr lang="en-US" sz="2800" dirty="0"/>
              <a:t> a </a:t>
            </a:r>
            <a:r>
              <a:rPr lang="en-US" sz="2800" dirty="0" err="1"/>
              <a:t>cărui</a:t>
            </a:r>
            <a:r>
              <a:rPr lang="en-US" sz="2800" dirty="0"/>
              <a:t> </a:t>
            </a:r>
            <a:r>
              <a:rPr lang="en-US" sz="2800" dirty="0" err="1"/>
              <a:t>rezolvare</a:t>
            </a:r>
            <a:r>
              <a:rPr lang="en-US" sz="2800" dirty="0"/>
              <a:t> a </a:t>
            </a:r>
            <a:r>
              <a:rPr lang="en-US" sz="2800" dirty="0" err="1"/>
              <a:t>fost</a:t>
            </a:r>
            <a:r>
              <a:rPr lang="en-US" sz="2800" dirty="0"/>
              <a:t> </a:t>
            </a:r>
            <a:r>
              <a:rPr lang="en-US" sz="2800" dirty="0" err="1"/>
              <a:t>necesară</a:t>
            </a:r>
            <a:r>
              <a:rPr lang="en-US" sz="2800" dirty="0"/>
              <a:t> o </a:t>
            </a:r>
            <a:r>
              <a:rPr lang="en-US" sz="2800" dirty="0" err="1"/>
              <a:t>intervenție</a:t>
            </a:r>
            <a:r>
              <a:rPr lang="en-US" sz="2800" dirty="0"/>
              <a:t> </a:t>
            </a:r>
            <a:r>
              <a:rPr lang="en-US" sz="2800" dirty="0" err="1"/>
              <a:t>suplimentară</a:t>
            </a:r>
            <a:r>
              <a:rPr lang="en-US" sz="2800" dirty="0"/>
              <a:t> </a:t>
            </a:r>
            <a:r>
              <a:rPr lang="en-US" sz="2800" dirty="0" err="1"/>
              <a:t>asupra</a:t>
            </a:r>
            <a:r>
              <a:rPr lang="en-US" sz="2800" dirty="0"/>
              <a:t> </a:t>
            </a:r>
            <a:r>
              <a:rPr lang="en-US" sz="2800" dirty="0" err="1"/>
              <a:t>acestuia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 Incident </a:t>
            </a:r>
            <a:r>
              <a:rPr lang="en-US" sz="2800" b="1" dirty="0" smtClean="0"/>
              <a:t>- </a:t>
            </a:r>
            <a:r>
              <a:rPr lang="en-US" sz="2800" dirty="0" err="1" smtClean="0"/>
              <a:t>eveniment</a:t>
            </a:r>
            <a:r>
              <a:rPr lang="en-US" sz="2800" dirty="0" smtClean="0"/>
              <a:t> </a:t>
            </a:r>
            <a:r>
              <a:rPr lang="en-US" sz="2800" dirty="0" err="1"/>
              <a:t>survenit</a:t>
            </a:r>
            <a:r>
              <a:rPr lang="en-US" sz="2800" dirty="0"/>
              <a:t> in </a:t>
            </a:r>
            <a:r>
              <a:rPr lang="en-US" sz="2800" dirty="0" err="1"/>
              <a:t>cursul</a:t>
            </a:r>
            <a:r>
              <a:rPr lang="en-US" sz="2800" dirty="0"/>
              <a:t> </a:t>
            </a:r>
            <a:r>
              <a:rPr lang="en-US" sz="2800" dirty="0" err="1"/>
              <a:t>unui</a:t>
            </a:r>
            <a:r>
              <a:rPr lang="en-US" sz="2800" dirty="0"/>
              <a:t> </a:t>
            </a:r>
            <a:r>
              <a:rPr lang="en-US" sz="2800" dirty="0" err="1"/>
              <a:t>proces</a:t>
            </a:r>
            <a:r>
              <a:rPr lang="en-US" sz="2800" dirty="0"/>
              <a:t> de </a:t>
            </a:r>
            <a:r>
              <a:rPr lang="en-US" sz="2800" dirty="0" err="1"/>
              <a:t>ingrijire</a:t>
            </a:r>
            <a:r>
              <a:rPr lang="en-US" sz="2800" dirty="0"/>
              <a:t>, </a:t>
            </a:r>
            <a:r>
              <a:rPr lang="en-US" sz="2800" dirty="0" err="1"/>
              <a:t>fara</a:t>
            </a:r>
            <a:r>
              <a:rPr lang="en-US" sz="2800" dirty="0"/>
              <a:t> </a:t>
            </a:r>
            <a:r>
              <a:rPr lang="en-US" sz="2800" dirty="0" err="1"/>
              <a:t>urmari</a:t>
            </a:r>
            <a:r>
              <a:rPr lang="en-US" sz="2800" dirty="0"/>
              <a:t> </a:t>
            </a:r>
            <a:r>
              <a:rPr lang="en-US" sz="2800" dirty="0" err="1"/>
              <a:t>asupra</a:t>
            </a:r>
            <a:r>
              <a:rPr lang="en-US" sz="2800" dirty="0"/>
              <a:t> </a:t>
            </a:r>
            <a:r>
              <a:rPr lang="en-US" sz="2800" dirty="0" err="1"/>
              <a:t>pacientului</a:t>
            </a:r>
            <a:r>
              <a:rPr lang="en-US" sz="2800" dirty="0"/>
              <a:t>, care a </a:t>
            </a:r>
            <a:r>
              <a:rPr lang="en-US" sz="2800" dirty="0" err="1"/>
              <a:t>fost</a:t>
            </a:r>
            <a:r>
              <a:rPr lang="en-US" sz="2800" dirty="0"/>
              <a:t> </a:t>
            </a:r>
            <a:r>
              <a:rPr lang="en-US" sz="2800" dirty="0" err="1"/>
              <a:t>identificat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rezolvat</a:t>
            </a:r>
            <a:r>
              <a:rPr lang="en-US" sz="2800" dirty="0"/>
              <a:t> </a:t>
            </a:r>
            <a:r>
              <a:rPr lang="en-US" sz="2800" dirty="0" err="1"/>
              <a:t>inainte</a:t>
            </a:r>
            <a:r>
              <a:rPr lang="en-US" sz="2800" dirty="0"/>
              <a:t> de a produce </a:t>
            </a:r>
            <a:r>
              <a:rPr lang="en-US" sz="2800" dirty="0" err="1"/>
              <a:t>afectarea</a:t>
            </a:r>
            <a:r>
              <a:rPr lang="en-US" sz="2800" dirty="0"/>
              <a:t> </a:t>
            </a:r>
            <a:r>
              <a:rPr lang="en-US" sz="2800" dirty="0" err="1"/>
              <a:t>pacientului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/>
              <a:t>Tipuri</a:t>
            </a:r>
            <a:r>
              <a:rPr lang="en-US" sz="3600" dirty="0"/>
              <a:t> de </a:t>
            </a:r>
            <a:r>
              <a:rPr lang="en-US" sz="3600" dirty="0" err="1"/>
              <a:t>evenimente</a:t>
            </a:r>
            <a:r>
              <a:rPr lang="en-US" sz="3600" dirty="0"/>
              <a:t> </a:t>
            </a:r>
            <a:r>
              <a:rPr lang="en-US" sz="3600" dirty="0" err="1"/>
              <a:t>dupa</a:t>
            </a:r>
            <a:r>
              <a:rPr lang="en-US" sz="3600" dirty="0"/>
              <a:t> </a:t>
            </a:r>
            <a:r>
              <a:rPr lang="en-US" sz="3600" dirty="0" err="1"/>
              <a:t>gravitatea</a:t>
            </a:r>
            <a:r>
              <a:rPr lang="en-US" sz="3600" dirty="0"/>
              <a:t> </a:t>
            </a:r>
            <a:r>
              <a:rPr lang="en-US" sz="3600" dirty="0" err="1"/>
              <a:t>consecintelor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67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34032"/>
              </p:ext>
            </p:extLst>
          </p:nvPr>
        </p:nvGraphicFramePr>
        <p:xfrm>
          <a:off x="1066800" y="914400"/>
          <a:ext cx="6858000" cy="460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/>
              </a:tblGrid>
              <a:tr h="53451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Categorii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cauze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Erori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diagnostic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tratament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Erori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cauzate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lipsa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posibilitatii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investigare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adecvata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Disfuncționalități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defecțiuni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ale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aparaturii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dispozitivelor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Erori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investigare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Erori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utilizarea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medicamentelor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Erori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ale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transfuziilor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sânge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ale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administrarii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produselor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din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sânge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Erori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chirurgicale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3349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Cadrul</a:t>
            </a:r>
            <a:r>
              <a:rPr lang="en-US" sz="3200" dirty="0" smtClean="0"/>
              <a:t> ANMCS de </a:t>
            </a:r>
            <a:r>
              <a:rPr lang="en-US" sz="3200" dirty="0" err="1" smtClean="0"/>
              <a:t>raportare</a:t>
            </a:r>
            <a:r>
              <a:rPr lang="en-US" sz="3200" dirty="0" smtClean="0"/>
              <a:t> EA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158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95790"/>
              </p:ext>
            </p:extLst>
          </p:nvPr>
        </p:nvGraphicFramePr>
        <p:xfrm>
          <a:off x="1219200" y="914400"/>
          <a:ext cx="6477000" cy="529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</a:tblGrid>
              <a:tr h="53451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Categorii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cauze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Tehnici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eronate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efectuarea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manevrelor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invazive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Utilizarea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dispozitive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medicale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materiale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sanitare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necorespunzatoare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Nerespectarea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masurilor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universale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specifice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prevenire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combatere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a IAAM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Manevre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neinvazive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eronate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producatoare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leziuni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traumatice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Caderea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0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Absenta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procedurilor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altor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reglementări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referitoare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la: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Nerespectarea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procedurilor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și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sau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altor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reglementări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referitoare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la: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34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cauze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cauze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3349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Cadrul</a:t>
            </a:r>
            <a:r>
              <a:rPr lang="en-US" sz="3200" dirty="0" smtClean="0"/>
              <a:t> ANMCS de </a:t>
            </a:r>
            <a:r>
              <a:rPr lang="en-US" sz="3200" dirty="0" err="1" smtClean="0"/>
              <a:t>raportare</a:t>
            </a:r>
            <a:r>
              <a:rPr lang="en-US" sz="3200" dirty="0" smtClean="0"/>
              <a:t> EA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93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Data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ora</a:t>
            </a:r>
            <a:r>
              <a:rPr lang="en-US" b="1" dirty="0" smtClean="0"/>
              <a:t> </a:t>
            </a:r>
            <a:r>
              <a:rPr lang="en-US" b="1" dirty="0" err="1" smtClean="0"/>
              <a:t>evenimentului</a:t>
            </a:r>
            <a:endParaRPr lang="en-US" b="1" dirty="0" smtClean="0"/>
          </a:p>
          <a:p>
            <a:r>
              <a:rPr lang="en-US" b="1" dirty="0" err="1" smtClean="0"/>
              <a:t>Sectia</a:t>
            </a:r>
            <a:r>
              <a:rPr lang="en-US" b="1" dirty="0" smtClean="0"/>
              <a:t>, </a:t>
            </a:r>
            <a:r>
              <a:rPr lang="en-US" b="1" dirty="0" err="1" smtClean="0"/>
              <a:t>compartiment</a:t>
            </a:r>
            <a:r>
              <a:rPr lang="en-US" b="1" dirty="0" smtClean="0"/>
              <a:t>, personal </a:t>
            </a:r>
            <a:r>
              <a:rPr lang="en-US" b="1" dirty="0" err="1" smtClean="0"/>
              <a:t>implicat</a:t>
            </a:r>
            <a:r>
              <a:rPr lang="en-US" b="1" dirty="0" smtClean="0"/>
              <a:t> (</a:t>
            </a:r>
            <a:r>
              <a:rPr lang="en-US" b="1" dirty="0" err="1" smtClean="0"/>
              <a:t>fara</a:t>
            </a:r>
            <a:r>
              <a:rPr lang="en-US" b="1" dirty="0" smtClean="0"/>
              <a:t> </a:t>
            </a:r>
            <a:r>
              <a:rPr lang="en-US" b="1" dirty="0" err="1" smtClean="0"/>
              <a:t>nume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Varsta</a:t>
            </a:r>
            <a:r>
              <a:rPr lang="en-US" b="1" dirty="0" smtClean="0"/>
              <a:t>, sex, </a:t>
            </a:r>
            <a:r>
              <a:rPr lang="en-US" b="1" dirty="0" err="1" smtClean="0"/>
              <a:t>pacient</a:t>
            </a:r>
            <a:endParaRPr lang="en-US" b="1" dirty="0" smtClean="0"/>
          </a:p>
          <a:p>
            <a:r>
              <a:rPr lang="en-US" b="1" dirty="0" err="1" smtClean="0"/>
              <a:t>Unitatea</a:t>
            </a:r>
            <a:r>
              <a:rPr lang="en-US" b="1" dirty="0" smtClean="0"/>
              <a:t> </a:t>
            </a:r>
            <a:r>
              <a:rPr lang="en-US" b="1" dirty="0" err="1" smtClean="0"/>
              <a:t>sanitara</a:t>
            </a:r>
            <a:r>
              <a:rPr lang="en-US" b="1" dirty="0" smtClean="0"/>
              <a:t>, </a:t>
            </a:r>
            <a:r>
              <a:rPr lang="en-US" b="1" dirty="0" err="1" smtClean="0"/>
              <a:t>judet</a:t>
            </a:r>
            <a:endParaRPr lang="en-US" b="1" dirty="0" smtClean="0"/>
          </a:p>
          <a:p>
            <a:r>
              <a:rPr lang="en-US" b="1" dirty="0" err="1" smtClean="0"/>
              <a:t>Descriere</a:t>
            </a:r>
            <a:r>
              <a:rPr lang="en-US" b="1" dirty="0" smtClean="0"/>
              <a:t> </a:t>
            </a:r>
            <a:r>
              <a:rPr lang="en-US" b="1" dirty="0" err="1"/>
              <a:t>evenimentului</a:t>
            </a:r>
            <a:r>
              <a:rPr lang="en-US" b="1" dirty="0"/>
              <a:t> </a:t>
            </a:r>
            <a:r>
              <a:rPr lang="en-US" b="1" dirty="0" err="1"/>
              <a:t>advers</a:t>
            </a:r>
            <a:r>
              <a:rPr lang="en-US" b="1" dirty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/>
              <a:t>eveniment</a:t>
            </a:r>
            <a:r>
              <a:rPr lang="en-US" dirty="0"/>
              <a:t> a </a:t>
            </a:r>
            <a:r>
              <a:rPr lang="en-US" dirty="0" err="1"/>
              <a:t>avut</a:t>
            </a:r>
            <a:r>
              <a:rPr lang="en-US" dirty="0"/>
              <a:t> </a:t>
            </a:r>
            <a:r>
              <a:rPr lang="en-US" dirty="0" err="1"/>
              <a:t>loc</a:t>
            </a:r>
            <a:r>
              <a:rPr lang="en-US" dirty="0"/>
              <a:t>, </a:t>
            </a:r>
            <a:r>
              <a:rPr lang="en-US" dirty="0" err="1" smtClean="0"/>
              <a:t>afectarea</a:t>
            </a:r>
            <a:r>
              <a:rPr lang="en-US" dirty="0" smtClean="0"/>
              <a:t>  </a:t>
            </a:r>
            <a:r>
              <a:rPr lang="en-US" dirty="0" err="1" smtClean="0"/>
              <a:t>pacientului</a:t>
            </a:r>
            <a:r>
              <a:rPr lang="en-US" dirty="0" smtClean="0"/>
              <a:t>, </a:t>
            </a:r>
            <a:r>
              <a:rPr lang="en-US" dirty="0" err="1" smtClean="0"/>
              <a:t>cronologia</a:t>
            </a:r>
            <a:r>
              <a:rPr lang="en-US" dirty="0" smtClean="0"/>
              <a:t> </a:t>
            </a:r>
            <a:r>
              <a:rPr lang="en-US" dirty="0" err="1" smtClean="0"/>
              <a:t>faptelor</a:t>
            </a:r>
            <a:r>
              <a:rPr lang="en-US" dirty="0" smtClean="0"/>
              <a:t>, </a:t>
            </a:r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 smtClean="0"/>
              <a:t>pacient,in</a:t>
            </a:r>
            <a:r>
              <a:rPr lang="en-US" dirty="0" smtClean="0"/>
              <a:t> </a:t>
            </a:r>
            <a:r>
              <a:rPr lang="en-US" dirty="0" err="1"/>
              <a:t>ce</a:t>
            </a:r>
            <a:r>
              <a:rPr lang="en-US" dirty="0"/>
              <a:t> moment al </a:t>
            </a:r>
            <a:r>
              <a:rPr lang="en-US" dirty="0" err="1"/>
              <a:t>asistentei</a:t>
            </a:r>
            <a:r>
              <a:rPr lang="en-US" dirty="0"/>
              <a:t> </a:t>
            </a:r>
            <a:r>
              <a:rPr lang="en-US" dirty="0" err="1" smtClean="0"/>
              <a:t>medicale</a:t>
            </a:r>
            <a:r>
              <a:rPr lang="en-US" dirty="0" smtClean="0"/>
              <a:t> (</a:t>
            </a:r>
            <a:r>
              <a:rPr lang="en-US" dirty="0" err="1"/>
              <a:t>internare</a:t>
            </a:r>
            <a:r>
              <a:rPr lang="en-US" dirty="0"/>
              <a:t>, </a:t>
            </a:r>
            <a:r>
              <a:rPr lang="en-US" dirty="0" err="1"/>
              <a:t>efectuare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examene</a:t>
            </a:r>
            <a:r>
              <a:rPr lang="en-US" dirty="0"/>
              <a:t> </a:t>
            </a:r>
            <a:r>
              <a:rPr lang="en-US" dirty="0" err="1"/>
              <a:t>paraclinice</a:t>
            </a:r>
            <a:r>
              <a:rPr lang="en-US" dirty="0"/>
              <a:t>, </a:t>
            </a:r>
            <a:r>
              <a:rPr lang="en-US" dirty="0" err="1"/>
              <a:t>ingrijiri</a:t>
            </a:r>
            <a:r>
              <a:rPr lang="en-US" dirty="0"/>
              <a:t>, </a:t>
            </a:r>
            <a:r>
              <a:rPr lang="en-US" dirty="0" err="1"/>
              <a:t>tratament</a:t>
            </a:r>
            <a:r>
              <a:rPr lang="en-US" dirty="0"/>
              <a:t>, transfer, </a:t>
            </a:r>
            <a:r>
              <a:rPr lang="en-US" dirty="0" err="1" smtClean="0"/>
              <a:t>externare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 smtClean="0"/>
              <a:t>), </a:t>
            </a:r>
            <a:r>
              <a:rPr lang="en-US" dirty="0" err="1" smtClean="0"/>
              <a:t>posibile</a:t>
            </a:r>
            <a:r>
              <a:rPr lang="en-US" dirty="0" smtClean="0"/>
              <a:t> </a:t>
            </a:r>
            <a:r>
              <a:rPr lang="en-US" dirty="0" err="1" smtClean="0"/>
              <a:t>cauze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cine </a:t>
            </a:r>
            <a:r>
              <a:rPr lang="en-US" dirty="0" err="1" smtClean="0">
                <a:solidFill>
                  <a:srgbClr val="7030A0"/>
                </a:solidFill>
              </a:rPr>
              <a:t>raporteaza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en-US" dirty="0" err="1" smtClean="0">
                <a:solidFill>
                  <a:srgbClr val="7030A0"/>
                </a:solidFill>
              </a:rPr>
              <a:t>fara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nume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b="1" dirty="0" err="1"/>
              <a:t>Incadrarea</a:t>
            </a:r>
            <a:r>
              <a:rPr lang="en-US" b="1" dirty="0"/>
              <a:t> tip de </a:t>
            </a:r>
            <a:r>
              <a:rPr lang="en-US" b="1" dirty="0" err="1"/>
              <a:t>eveniment</a:t>
            </a:r>
            <a:r>
              <a:rPr lang="en-US" b="1" dirty="0"/>
              <a:t> </a:t>
            </a:r>
            <a:r>
              <a:rPr lang="en-US" b="1" dirty="0" err="1"/>
              <a:t>dupa</a:t>
            </a:r>
            <a:r>
              <a:rPr lang="en-US" b="1" dirty="0"/>
              <a:t> </a:t>
            </a:r>
            <a:r>
              <a:rPr lang="en-US" b="1" dirty="0" smtClean="0"/>
              <a:t>gravitate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+ </a:t>
            </a:r>
            <a:r>
              <a:rPr lang="en-US" b="1" dirty="0" err="1" smtClean="0">
                <a:solidFill>
                  <a:srgbClr val="7030A0"/>
                </a:solidFill>
              </a:rPr>
              <a:t>Masuri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urgente</a:t>
            </a:r>
            <a:r>
              <a:rPr lang="en-US" b="1" dirty="0" smtClean="0">
                <a:solidFill>
                  <a:srgbClr val="7030A0"/>
                </a:solidFill>
              </a:rPr>
              <a:t> de </a:t>
            </a:r>
            <a:r>
              <a:rPr lang="en-US" b="1" dirty="0" err="1" smtClean="0">
                <a:solidFill>
                  <a:srgbClr val="7030A0"/>
                </a:solidFill>
              </a:rPr>
              <a:t>remediere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sprijin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</a:rPr>
              <a:t>compensare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pacient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dirty="0" err="1" smtClean="0"/>
              <a:t>informatii</a:t>
            </a:r>
            <a:r>
              <a:rPr lang="en-US" sz="3200" dirty="0" smtClean="0"/>
              <a:t> </a:t>
            </a:r>
            <a:r>
              <a:rPr lang="en-US" sz="3200" dirty="0" err="1" smtClean="0"/>
              <a:t>trebuie</a:t>
            </a:r>
            <a:r>
              <a:rPr lang="en-US" sz="3200" dirty="0" smtClean="0"/>
              <a:t> </a:t>
            </a:r>
            <a:r>
              <a:rPr lang="en-US" sz="3200" dirty="0" err="1" smtClean="0"/>
              <a:t>furnizate</a:t>
            </a:r>
            <a:r>
              <a:rPr lang="en-US" sz="3200" dirty="0" smtClean="0"/>
              <a:t> la </a:t>
            </a:r>
            <a:r>
              <a:rPr lang="en-US" sz="3200" dirty="0" err="1" smtClean="0"/>
              <a:t>raportarea</a:t>
            </a:r>
            <a:r>
              <a:rPr lang="en-US" sz="3200" dirty="0" smtClean="0"/>
              <a:t> </a:t>
            </a:r>
            <a:r>
              <a:rPr lang="en-US" sz="3200" dirty="0" err="1" smtClean="0"/>
              <a:t>initiala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3046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incadrarea</a:t>
            </a:r>
            <a:r>
              <a:rPr lang="en-US" dirty="0" smtClean="0"/>
              <a:t> in </a:t>
            </a:r>
            <a:r>
              <a:rPr lang="en-US" dirty="0" err="1" smtClean="0"/>
              <a:t>categorii</a:t>
            </a:r>
            <a:r>
              <a:rPr lang="en-US" dirty="0" smtClean="0"/>
              <a:t> de </a:t>
            </a:r>
            <a:r>
              <a:rPr lang="en-US" dirty="0" err="1" smtClean="0"/>
              <a:t>cauze</a:t>
            </a:r>
            <a:r>
              <a:rPr lang="en-US" dirty="0" smtClean="0"/>
              <a:t> </a:t>
            </a:r>
            <a:r>
              <a:rPr lang="en-US" dirty="0" err="1" smtClean="0"/>
              <a:t>generatoare</a:t>
            </a:r>
            <a:endParaRPr lang="en-US" dirty="0" smtClean="0"/>
          </a:p>
          <a:p>
            <a:r>
              <a:rPr lang="en-US" dirty="0" err="1" smtClean="0"/>
              <a:t>Revizuirea</a:t>
            </a:r>
            <a:r>
              <a:rPr lang="en-US" dirty="0" smtClean="0"/>
              <a:t>  </a:t>
            </a:r>
            <a:r>
              <a:rPr lang="en-US" dirty="0" err="1" smtClean="0"/>
              <a:t>incadrarii</a:t>
            </a:r>
            <a:r>
              <a:rPr lang="en-US" dirty="0" smtClean="0"/>
              <a:t> in </a:t>
            </a:r>
            <a:r>
              <a:rPr lang="en-US" dirty="0" err="1" smtClean="0"/>
              <a:t>tipului</a:t>
            </a:r>
            <a:r>
              <a:rPr lang="en-US" dirty="0" smtClean="0"/>
              <a:t> de gravitate </a:t>
            </a:r>
          </a:p>
          <a:p>
            <a:r>
              <a:rPr lang="en-US" dirty="0" err="1" smtClean="0"/>
              <a:t>Consecintele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endParaRPr lang="en-US" dirty="0" smtClean="0"/>
          </a:p>
          <a:p>
            <a:r>
              <a:rPr lang="en-US" dirty="0" err="1" smtClean="0"/>
              <a:t>Consecinte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personalului</a:t>
            </a:r>
            <a:r>
              <a:rPr lang="en-US" dirty="0" smtClean="0"/>
              <a:t> medical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unitatii</a:t>
            </a:r>
            <a:r>
              <a:rPr lang="en-US" dirty="0" smtClean="0"/>
              <a:t> </a:t>
            </a:r>
            <a:r>
              <a:rPr lang="en-US" dirty="0" err="1" smtClean="0"/>
              <a:t>sanitare</a:t>
            </a:r>
            <a:r>
              <a:rPr lang="en-US" dirty="0" smtClean="0"/>
              <a:t>, </a:t>
            </a:r>
            <a:r>
              <a:rPr lang="en-US" dirty="0" err="1" smtClean="0"/>
              <a:t>inclusiv</a:t>
            </a:r>
            <a:r>
              <a:rPr lang="en-US" dirty="0" smtClean="0"/>
              <a:t> </a:t>
            </a:r>
            <a:r>
              <a:rPr lang="en-US" dirty="0" err="1" smtClean="0"/>
              <a:t>interes</a:t>
            </a:r>
            <a:r>
              <a:rPr lang="en-US" dirty="0" smtClean="0"/>
              <a:t> media</a:t>
            </a:r>
          </a:p>
          <a:p>
            <a:r>
              <a:rPr lang="en-US" b="1" dirty="0" smtClean="0"/>
              <a:t>Plan de </a:t>
            </a:r>
            <a:r>
              <a:rPr lang="en-US" b="1" dirty="0" err="1" smtClean="0"/>
              <a:t>masuri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evitarea</a:t>
            </a:r>
            <a:r>
              <a:rPr lang="en-US" b="1" dirty="0" smtClean="0"/>
              <a:t> </a:t>
            </a:r>
            <a:r>
              <a:rPr lang="en-US" b="1" dirty="0" err="1" smtClean="0"/>
              <a:t>repetarii</a:t>
            </a:r>
            <a:r>
              <a:rPr lang="en-US" b="1" dirty="0" smtClean="0"/>
              <a:t> </a:t>
            </a:r>
            <a:r>
              <a:rPr lang="en-US" b="1" dirty="0" err="1" smtClean="0"/>
              <a:t>evenimentului</a:t>
            </a:r>
            <a:r>
              <a:rPr lang="en-US" b="1" dirty="0" smtClean="0"/>
              <a:t>, </a:t>
            </a:r>
            <a:r>
              <a:rPr lang="en-US" b="1" dirty="0" err="1" smtClean="0"/>
              <a:t>corectarea</a:t>
            </a:r>
            <a:r>
              <a:rPr lang="en-US" b="1" dirty="0" smtClean="0"/>
              <a:t> </a:t>
            </a:r>
            <a:r>
              <a:rPr lang="en-US" b="1" dirty="0" err="1" smtClean="0"/>
              <a:t>proceselor</a:t>
            </a:r>
            <a:r>
              <a:rPr lang="en-US" b="1" dirty="0" smtClean="0"/>
              <a:t>, </a:t>
            </a:r>
            <a:r>
              <a:rPr lang="en-US" b="1" dirty="0" err="1" smtClean="0"/>
              <a:t>protocoalelor</a:t>
            </a:r>
            <a:r>
              <a:rPr lang="en-US" b="1" dirty="0" smtClean="0"/>
              <a:t>, </a:t>
            </a:r>
            <a:r>
              <a:rPr lang="en-US" b="1" dirty="0" err="1" smtClean="0"/>
              <a:t>etc</a:t>
            </a:r>
            <a:r>
              <a:rPr lang="en-US" b="1" dirty="0" smtClean="0"/>
              <a:t>, </a:t>
            </a:r>
            <a:r>
              <a:rPr lang="en-US" b="1" dirty="0" err="1" smtClean="0"/>
              <a:t>responsabilitati</a:t>
            </a:r>
            <a:r>
              <a:rPr lang="en-US" b="1" dirty="0" smtClean="0"/>
              <a:t>, </a:t>
            </a:r>
            <a:r>
              <a:rPr lang="en-US" b="1" dirty="0" err="1" smtClean="0"/>
              <a:t>monitorizare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Ce </a:t>
            </a:r>
            <a:r>
              <a:rPr lang="en-US" sz="3600" dirty="0" err="1"/>
              <a:t>informatii</a:t>
            </a:r>
            <a:r>
              <a:rPr lang="en-US" sz="3600" dirty="0"/>
              <a:t> </a:t>
            </a:r>
            <a:r>
              <a:rPr lang="en-US" sz="3600" dirty="0" err="1"/>
              <a:t>trebuie</a:t>
            </a:r>
            <a:r>
              <a:rPr lang="en-US" sz="3600" dirty="0"/>
              <a:t> </a:t>
            </a:r>
            <a:r>
              <a:rPr lang="en-US" sz="3600" dirty="0" err="1"/>
              <a:t>furnizate</a:t>
            </a:r>
            <a:r>
              <a:rPr lang="en-US" sz="3600" dirty="0"/>
              <a:t> la </a:t>
            </a:r>
            <a:r>
              <a:rPr lang="en-US" sz="3600" dirty="0" err="1" smtClean="0"/>
              <a:t>raportul</a:t>
            </a:r>
            <a:r>
              <a:rPr lang="en-US" sz="3600" dirty="0" smtClean="0"/>
              <a:t> de </a:t>
            </a:r>
            <a:r>
              <a:rPr lang="en-US" sz="3600" dirty="0" err="1" smtClean="0"/>
              <a:t>analiza</a:t>
            </a:r>
            <a:r>
              <a:rPr lang="en-US" sz="3600" dirty="0" smtClean="0"/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5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 </a:t>
            </a:r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spitalele</a:t>
            </a:r>
            <a:r>
              <a:rPr lang="en-US" dirty="0" smtClean="0"/>
              <a:t> au </a:t>
            </a:r>
            <a:r>
              <a:rPr lang="en-US" dirty="0" err="1" smtClean="0"/>
              <a:t>raspuns</a:t>
            </a:r>
            <a:r>
              <a:rPr lang="en-US" dirty="0" smtClean="0"/>
              <a:t> </a:t>
            </a:r>
            <a:r>
              <a:rPr lang="en-US" dirty="0" err="1" smtClean="0"/>
              <a:t>solicitarii</a:t>
            </a:r>
            <a:r>
              <a:rPr lang="en-US" dirty="0" smtClean="0"/>
              <a:t> ANMCS 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err="1" smtClean="0"/>
              <a:t>Doar</a:t>
            </a:r>
            <a:r>
              <a:rPr lang="en-US" dirty="0" smtClean="0"/>
              <a:t> o parte din </a:t>
            </a:r>
            <a:r>
              <a:rPr lang="en-US" dirty="0" err="1" smtClean="0"/>
              <a:t>evenimente</a:t>
            </a:r>
            <a:r>
              <a:rPr lang="en-US" dirty="0" smtClean="0"/>
              <a:t> adverse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raportate</a:t>
            </a:r>
            <a:r>
              <a:rPr lang="en-US" dirty="0" smtClean="0"/>
              <a:t>; cu </a:t>
            </a:r>
            <a:r>
              <a:rPr lang="en-US" dirty="0" err="1" smtClean="0"/>
              <a:t>precadere</a:t>
            </a:r>
            <a:r>
              <a:rPr lang="en-US" dirty="0" smtClean="0"/>
              <a:t> IAAM, </a:t>
            </a:r>
            <a:r>
              <a:rPr lang="en-US" dirty="0" err="1" smtClean="0"/>
              <a:t>pentru</a:t>
            </a:r>
            <a:r>
              <a:rPr lang="en-US" dirty="0" smtClean="0"/>
              <a:t> care </a:t>
            </a:r>
            <a:r>
              <a:rPr lang="en-US" dirty="0" err="1" smtClean="0"/>
              <a:t>exista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dirty="0" err="1" smtClean="0"/>
              <a:t>obigativitatea</a:t>
            </a:r>
            <a:r>
              <a:rPr lang="en-US" dirty="0" smtClean="0"/>
              <a:t> </a:t>
            </a:r>
            <a:r>
              <a:rPr lang="en-US" dirty="0" err="1" smtClean="0"/>
              <a:t>raportarii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ordin</a:t>
            </a:r>
            <a:r>
              <a:rPr lang="en-US" dirty="0" smtClean="0"/>
              <a:t> MS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obisnuinta</a:t>
            </a:r>
            <a:r>
              <a:rPr lang="en-US" dirty="0" smtClean="0"/>
              <a:t> </a:t>
            </a:r>
            <a:r>
              <a:rPr lang="en-US" dirty="0" err="1" smtClean="0"/>
              <a:t>spitalelor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Raportarea</a:t>
            </a:r>
            <a:r>
              <a:rPr lang="en-US" dirty="0" smtClean="0"/>
              <a:t> se </a:t>
            </a:r>
            <a:r>
              <a:rPr lang="en-US" dirty="0" err="1" smtClean="0"/>
              <a:t>limiteaza</a:t>
            </a:r>
            <a:r>
              <a:rPr lang="en-US" dirty="0" smtClean="0"/>
              <a:t> de </a:t>
            </a:r>
            <a:r>
              <a:rPr lang="en-US" dirty="0" err="1" smtClean="0"/>
              <a:t>obicei</a:t>
            </a:r>
            <a:r>
              <a:rPr lang="en-US" dirty="0" smtClean="0"/>
              <a:t> la </a:t>
            </a:r>
            <a:r>
              <a:rPr lang="en-US" dirty="0" err="1" smtClean="0"/>
              <a:t>raportarea</a:t>
            </a:r>
            <a:r>
              <a:rPr lang="en-US" dirty="0" smtClean="0"/>
              <a:t> </a:t>
            </a:r>
            <a:r>
              <a:rPr lang="en-US" dirty="0" err="1" smtClean="0"/>
              <a:t>initiala</a:t>
            </a:r>
            <a:r>
              <a:rPr lang="en-US" dirty="0"/>
              <a:t>;</a:t>
            </a:r>
            <a:r>
              <a:rPr lang="en-US" dirty="0" smtClean="0"/>
              <a:t> de </a:t>
            </a:r>
            <a:r>
              <a:rPr lang="en-US" dirty="0" err="1" smtClean="0"/>
              <a:t>obicei</a:t>
            </a:r>
            <a:r>
              <a:rPr lang="en-US" dirty="0" smtClean="0"/>
              <a:t> </a:t>
            </a:r>
            <a:r>
              <a:rPr lang="en-US" dirty="0" err="1" smtClean="0"/>
              <a:t>lipsesc</a:t>
            </a:r>
            <a:r>
              <a:rPr lang="en-US" dirty="0" smtClean="0"/>
              <a:t> total  </a:t>
            </a:r>
            <a:r>
              <a:rPr lang="en-US" dirty="0" err="1" smtClean="0"/>
              <a:t>rapoartele</a:t>
            </a:r>
            <a:r>
              <a:rPr lang="en-US" dirty="0" smtClean="0"/>
              <a:t> de </a:t>
            </a:r>
            <a:r>
              <a:rPr lang="en-US" dirty="0" err="1" smtClean="0"/>
              <a:t>analiza</a:t>
            </a:r>
            <a:r>
              <a:rPr lang="en-US" dirty="0" smtClean="0"/>
              <a:t> la 30 </a:t>
            </a:r>
            <a:r>
              <a:rPr lang="en-US" dirty="0" err="1" smtClean="0"/>
              <a:t>zile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762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Raspunsul</a:t>
            </a:r>
            <a:r>
              <a:rPr lang="en-US" sz="2800" dirty="0" smtClean="0"/>
              <a:t> </a:t>
            </a:r>
            <a:r>
              <a:rPr lang="en-US" sz="2800" dirty="0" err="1" smtClean="0"/>
              <a:t>spitalelor</a:t>
            </a:r>
            <a:r>
              <a:rPr lang="en-US" sz="2800" dirty="0" smtClean="0"/>
              <a:t> </a:t>
            </a:r>
            <a:r>
              <a:rPr lang="en-US" sz="2800" dirty="0" err="1" smtClean="0"/>
              <a:t>principalele</a:t>
            </a:r>
            <a:r>
              <a:rPr lang="en-US" sz="2800" dirty="0" smtClean="0"/>
              <a:t> </a:t>
            </a:r>
            <a:r>
              <a:rPr lang="en-US" sz="2800" dirty="0" err="1" smtClean="0"/>
              <a:t>probleme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40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Raportarea</a:t>
            </a:r>
            <a:r>
              <a:rPr lang="en-US" b="1" dirty="0" smtClean="0"/>
              <a:t> </a:t>
            </a:r>
            <a:r>
              <a:rPr lang="en-US" b="1" dirty="0" err="1" smtClean="0"/>
              <a:t>initiala</a:t>
            </a:r>
            <a:r>
              <a:rPr lang="en-US" b="1" dirty="0" smtClean="0"/>
              <a:t>: </a:t>
            </a:r>
          </a:p>
          <a:p>
            <a:pPr>
              <a:buFontTx/>
              <a:buChar char="-"/>
            </a:pPr>
            <a:r>
              <a:rPr lang="en-US" dirty="0" smtClean="0"/>
              <a:t>de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ori</a:t>
            </a:r>
            <a:r>
              <a:rPr lang="en-US" dirty="0" smtClean="0"/>
              <a:t> nu </a:t>
            </a:r>
            <a:r>
              <a:rPr lang="en-US" dirty="0" err="1" smtClean="0"/>
              <a:t>furnizeaza</a:t>
            </a:r>
            <a:r>
              <a:rPr lang="en-US" dirty="0" smtClean="0"/>
              <a:t> </a:t>
            </a:r>
            <a:r>
              <a:rPr lang="en-US" dirty="0" err="1" smtClean="0"/>
              <a:t>datele</a:t>
            </a:r>
            <a:r>
              <a:rPr lang="en-US" dirty="0" smtClean="0"/>
              <a:t> </a:t>
            </a:r>
            <a:r>
              <a:rPr lang="en-US" dirty="0" err="1" smtClean="0"/>
              <a:t>minime</a:t>
            </a:r>
            <a:r>
              <a:rPr lang="en-US" dirty="0" smtClean="0"/>
              <a:t> </a:t>
            </a:r>
            <a:r>
              <a:rPr lang="en-US" dirty="0" err="1" smtClean="0"/>
              <a:t>necesare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intelegerea</a:t>
            </a:r>
            <a:r>
              <a:rPr lang="en-US" dirty="0" smtClean="0"/>
              <a:t> </a:t>
            </a:r>
            <a:r>
              <a:rPr lang="en-US" dirty="0" err="1" smtClean="0"/>
              <a:t>evenimentului</a:t>
            </a:r>
            <a:r>
              <a:rPr lang="en-US" dirty="0" smtClean="0"/>
              <a:t> </a:t>
            </a:r>
          </a:p>
          <a:p>
            <a:pPr lvl="1">
              <a:buFontTx/>
              <a:buChar char="-"/>
            </a:pPr>
            <a:r>
              <a:rPr lang="en-US" dirty="0" smtClean="0"/>
              <a:t>(</a:t>
            </a:r>
            <a:r>
              <a:rPr lang="en-US" sz="2600" dirty="0" smtClean="0"/>
              <a:t>de ex e </a:t>
            </a:r>
            <a:r>
              <a:rPr lang="en-US" sz="2600" dirty="0" err="1" smtClean="0"/>
              <a:t>mentionat</a:t>
            </a:r>
            <a:r>
              <a:rPr lang="en-US" sz="2600" dirty="0" smtClean="0"/>
              <a:t> un </a:t>
            </a:r>
            <a:r>
              <a:rPr lang="en-US" sz="2600" dirty="0" err="1" smtClean="0"/>
              <a:t>dgn</a:t>
            </a:r>
            <a:r>
              <a:rPr lang="en-US" sz="2600" dirty="0" smtClean="0"/>
              <a:t>, </a:t>
            </a:r>
            <a:r>
              <a:rPr lang="en-US" sz="2600" dirty="0" err="1" smtClean="0"/>
              <a:t>sau</a:t>
            </a:r>
            <a:r>
              <a:rPr lang="en-US" sz="2600" dirty="0" smtClean="0"/>
              <a:t> IAAM, </a:t>
            </a:r>
            <a:r>
              <a:rPr lang="en-US" sz="2600" dirty="0" err="1" smtClean="0"/>
              <a:t>cadere</a:t>
            </a:r>
            <a:r>
              <a:rPr lang="en-US" sz="2600" dirty="0" smtClean="0"/>
              <a:t>, </a:t>
            </a:r>
            <a:r>
              <a:rPr lang="en-US" sz="2600" dirty="0" err="1" smtClean="0"/>
              <a:t>fara</a:t>
            </a:r>
            <a:r>
              <a:rPr lang="en-US" sz="2600" dirty="0" smtClean="0"/>
              <a:t> </a:t>
            </a:r>
            <a:r>
              <a:rPr lang="en-US" sz="2600" dirty="0" err="1" smtClean="0"/>
              <a:t>alte</a:t>
            </a:r>
            <a:r>
              <a:rPr lang="en-US" sz="2600" dirty="0" smtClean="0"/>
              <a:t> </a:t>
            </a:r>
            <a:r>
              <a:rPr lang="en-US" sz="2600" dirty="0" err="1" smtClean="0"/>
              <a:t>detalii</a:t>
            </a:r>
            <a:r>
              <a:rPr lang="en-US" sz="2600" dirty="0" smtClean="0"/>
              <a:t>):</a:t>
            </a:r>
          </a:p>
          <a:p>
            <a:pPr lvl="1">
              <a:buFontTx/>
              <a:buChar char="-"/>
            </a:pPr>
            <a:r>
              <a:rPr lang="en-US" sz="2600" dirty="0" err="1" smtClean="0"/>
              <a:t>dar</a:t>
            </a:r>
            <a:r>
              <a:rPr lang="en-US" sz="2600" dirty="0" smtClean="0"/>
              <a:t> </a:t>
            </a:r>
            <a:r>
              <a:rPr lang="en-US" sz="2600" dirty="0" err="1" smtClean="0"/>
              <a:t>este</a:t>
            </a:r>
            <a:r>
              <a:rPr lang="en-US" sz="2600" dirty="0" smtClean="0"/>
              <a:t> in </a:t>
            </a:r>
            <a:r>
              <a:rPr lang="en-US" sz="2600" dirty="0" err="1" smtClean="0"/>
              <a:t>prezent</a:t>
            </a:r>
            <a:r>
              <a:rPr lang="en-US" sz="2600" dirty="0" smtClean="0"/>
              <a:t> </a:t>
            </a:r>
            <a:r>
              <a:rPr lang="en-US" sz="2600" dirty="0" err="1" smtClean="0"/>
              <a:t>sursa</a:t>
            </a:r>
            <a:r>
              <a:rPr lang="en-US" sz="2600" dirty="0" smtClean="0"/>
              <a:t> de </a:t>
            </a:r>
            <a:r>
              <a:rPr lang="en-US" sz="2600" dirty="0" err="1" smtClean="0"/>
              <a:t>informatii</a:t>
            </a:r>
            <a:r>
              <a:rPr lang="en-US" sz="2600" dirty="0" smtClean="0"/>
              <a:t> </a:t>
            </a:r>
            <a:r>
              <a:rPr lang="en-US" sz="2600" dirty="0" err="1" smtClean="0"/>
              <a:t>ce</a:t>
            </a:r>
            <a:r>
              <a:rPr lang="en-US" sz="2600" dirty="0" smtClean="0"/>
              <a:t> a </a:t>
            </a:r>
            <a:r>
              <a:rPr lang="en-US" sz="2600" dirty="0" err="1" smtClean="0"/>
              <a:t>permis</a:t>
            </a:r>
            <a:r>
              <a:rPr lang="en-US" sz="2600" dirty="0" smtClean="0"/>
              <a:t> </a:t>
            </a:r>
            <a:r>
              <a:rPr lang="en-US" sz="2600" dirty="0" err="1" smtClean="0"/>
              <a:t>analiza</a:t>
            </a:r>
            <a:r>
              <a:rPr lang="en-US" sz="2600" dirty="0" smtClean="0"/>
              <a:t> </a:t>
            </a:r>
            <a:r>
              <a:rPr lang="en-US" sz="2600" dirty="0" err="1" smtClean="0"/>
              <a:t>actuala</a:t>
            </a:r>
            <a:endParaRPr lang="en-US" sz="2600" dirty="0" smtClean="0"/>
          </a:p>
          <a:p>
            <a:pPr marL="109728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adeseori</a:t>
            </a:r>
            <a:r>
              <a:rPr lang="en-US" dirty="0" smtClean="0"/>
              <a:t> nu se face o </a:t>
            </a:r>
            <a:r>
              <a:rPr lang="en-US" dirty="0" err="1" smtClean="0"/>
              <a:t>incadrare</a:t>
            </a:r>
            <a:r>
              <a:rPr lang="en-US" dirty="0" smtClean="0"/>
              <a:t> </a:t>
            </a:r>
            <a:r>
              <a:rPr lang="en-US" dirty="0" err="1" smtClean="0"/>
              <a:t>corecta</a:t>
            </a:r>
            <a:r>
              <a:rPr lang="en-US" dirty="0" smtClean="0"/>
              <a:t> a </a:t>
            </a:r>
            <a:r>
              <a:rPr lang="en-US" dirty="0" err="1" smtClean="0"/>
              <a:t>evenimentului</a:t>
            </a:r>
            <a:r>
              <a:rPr lang="en-US" dirty="0" smtClean="0"/>
              <a:t> in </a:t>
            </a:r>
            <a:r>
              <a:rPr lang="en-US" dirty="0" err="1" smtClean="0"/>
              <a:t>tipul</a:t>
            </a:r>
            <a:r>
              <a:rPr lang="en-US" dirty="0" smtClean="0"/>
              <a:t> de gravitate (de ex </a:t>
            </a:r>
            <a:r>
              <a:rPr lang="en-US" dirty="0" err="1" smtClean="0"/>
              <a:t>apare</a:t>
            </a:r>
            <a:r>
              <a:rPr lang="en-US" dirty="0" smtClean="0"/>
              <a:t> “incident”, </a:t>
            </a:r>
            <a:r>
              <a:rPr lang="en-US" dirty="0" err="1" smtClean="0"/>
              <a:t>desi</a:t>
            </a:r>
            <a:r>
              <a:rPr lang="en-US" dirty="0" smtClean="0"/>
              <a:t> </a:t>
            </a:r>
            <a:r>
              <a:rPr lang="en-US" dirty="0" err="1" smtClean="0"/>
              <a:t>pacientul</a:t>
            </a:r>
            <a:r>
              <a:rPr lang="en-US" dirty="0" smtClean="0"/>
              <a:t> a </a:t>
            </a:r>
            <a:r>
              <a:rPr lang="en-US" dirty="0" err="1" smtClean="0"/>
              <a:t>suferit</a:t>
            </a:r>
            <a:r>
              <a:rPr lang="en-US" dirty="0" smtClean="0"/>
              <a:t> o </a:t>
            </a:r>
            <a:r>
              <a:rPr lang="en-US" dirty="0" err="1" smtClean="0"/>
              <a:t>vatamare</a:t>
            </a:r>
            <a:r>
              <a:rPr lang="en-US" dirty="0" smtClean="0"/>
              <a:t> </a:t>
            </a:r>
            <a:r>
              <a:rPr lang="en-US" dirty="0" err="1" smtClean="0"/>
              <a:t>grava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Raportarile</a:t>
            </a:r>
            <a:r>
              <a:rPr lang="en-US" sz="3200" dirty="0"/>
              <a:t> </a:t>
            </a:r>
            <a:r>
              <a:rPr lang="en-US" sz="3200" dirty="0" err="1"/>
              <a:t>ianuarie-septembrie</a:t>
            </a:r>
            <a:r>
              <a:rPr lang="en-US" sz="3200" dirty="0"/>
              <a:t> 2017 </a:t>
            </a:r>
            <a:r>
              <a:rPr lang="en-US" sz="3200" dirty="0" err="1"/>
              <a:t>principalele</a:t>
            </a:r>
            <a:r>
              <a:rPr lang="en-US" sz="3200" dirty="0"/>
              <a:t> </a:t>
            </a:r>
            <a:r>
              <a:rPr lang="en-US" sz="3200" dirty="0" err="1" smtClean="0"/>
              <a:t>probleme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016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Raportarea</a:t>
            </a:r>
            <a:r>
              <a:rPr lang="en-US" b="1" dirty="0" smtClean="0"/>
              <a:t> la 30 </a:t>
            </a:r>
            <a:r>
              <a:rPr lang="en-US" b="1" dirty="0" err="1" smtClean="0"/>
              <a:t>zile</a:t>
            </a:r>
            <a:r>
              <a:rPr lang="en-US" b="1" dirty="0" smtClean="0"/>
              <a:t> </a:t>
            </a:r>
          </a:p>
          <a:p>
            <a:pPr marL="109728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inexistenta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 </a:t>
            </a:r>
            <a:r>
              <a:rPr lang="en-US" dirty="0" err="1" smtClean="0"/>
              <a:t>incompleta</a:t>
            </a:r>
            <a:endParaRPr lang="en-US" dirty="0"/>
          </a:p>
          <a:p>
            <a:pPr marL="109728" indent="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incadrarea</a:t>
            </a:r>
            <a:r>
              <a:rPr lang="en-US" dirty="0" smtClean="0"/>
              <a:t> in </a:t>
            </a:r>
            <a:r>
              <a:rPr lang="en-US" dirty="0" err="1" smtClean="0"/>
              <a:t>categorii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subcategorii</a:t>
            </a:r>
            <a:r>
              <a:rPr lang="en-US" dirty="0" smtClean="0"/>
              <a:t> de 	</a:t>
            </a:r>
            <a:r>
              <a:rPr lang="en-US" dirty="0" err="1" smtClean="0"/>
              <a:t>cauze</a:t>
            </a:r>
            <a:r>
              <a:rPr lang="en-US" dirty="0" smtClean="0"/>
              <a:t>,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exsta</a:t>
            </a:r>
            <a:r>
              <a:rPr lang="en-US" dirty="0" smtClean="0"/>
              <a:t>, par a fi </a:t>
            </a:r>
            <a:r>
              <a:rPr lang="en-US" dirty="0" err="1" smtClean="0"/>
              <a:t>fara</a:t>
            </a:r>
            <a:r>
              <a:rPr lang="en-US" dirty="0" smtClean="0"/>
              <a:t> o  	</a:t>
            </a:r>
            <a:r>
              <a:rPr lang="en-US" dirty="0" err="1" smtClean="0"/>
              <a:t>legatura</a:t>
            </a:r>
            <a:r>
              <a:rPr lang="en-US" dirty="0" smtClean="0"/>
              <a:t> </a:t>
            </a:r>
            <a:r>
              <a:rPr lang="en-US" dirty="0" err="1" smtClean="0"/>
              <a:t>cauzala</a:t>
            </a:r>
            <a:r>
              <a:rPr lang="en-US" dirty="0" smtClean="0"/>
              <a:t> cu </a:t>
            </a:r>
            <a:r>
              <a:rPr lang="en-US" dirty="0" err="1" smtClean="0"/>
              <a:t>evenimentul</a:t>
            </a:r>
            <a:r>
              <a:rPr lang="en-US" dirty="0" smtClean="0"/>
              <a:t> </a:t>
            </a:r>
            <a:r>
              <a:rPr lang="en-US" dirty="0" err="1" smtClean="0"/>
              <a:t>descris</a:t>
            </a:r>
            <a:r>
              <a:rPr lang="en-US" dirty="0" smtClean="0"/>
              <a:t> 	initial;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planul</a:t>
            </a:r>
            <a:r>
              <a:rPr lang="en-US" dirty="0" smtClean="0"/>
              <a:t> de </a:t>
            </a:r>
            <a:r>
              <a:rPr lang="en-US" dirty="0" err="1" smtClean="0"/>
              <a:t>remediere</a:t>
            </a:r>
            <a:r>
              <a:rPr lang="en-US" dirty="0"/>
              <a:t> </a:t>
            </a:r>
            <a:r>
              <a:rPr lang="en-US" dirty="0" err="1" smtClean="0"/>
              <a:t>lipseste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Raportarile</a:t>
            </a:r>
            <a:r>
              <a:rPr lang="en-US" sz="3200" dirty="0"/>
              <a:t> </a:t>
            </a:r>
            <a:r>
              <a:rPr lang="en-US" sz="3200" dirty="0" err="1"/>
              <a:t>ianuarie-septembrie</a:t>
            </a:r>
            <a:r>
              <a:rPr lang="en-US" sz="3200" dirty="0"/>
              <a:t> 2017 </a:t>
            </a:r>
            <a:r>
              <a:rPr lang="en-US" sz="3200" dirty="0" err="1"/>
              <a:t>principalele</a:t>
            </a:r>
            <a:r>
              <a:rPr lang="en-US" sz="3200" dirty="0"/>
              <a:t> </a:t>
            </a:r>
            <a:r>
              <a:rPr lang="en-US" sz="3200" dirty="0" err="1"/>
              <a:t>probleme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891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831568"/>
              </p:ext>
            </p:extLst>
          </p:nvPr>
        </p:nvGraphicFramePr>
        <p:xfrm>
          <a:off x="457201" y="1295400"/>
          <a:ext cx="7848599" cy="5490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3103"/>
                <a:gridCol w="1975496"/>
              </a:tblGrid>
              <a:tr h="4996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Cauze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err="1">
                          <a:effectLst/>
                        </a:rPr>
                        <a:t>Numar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</a:rPr>
                        <a:t>cazuri</a:t>
                      </a:r>
                      <a:r>
                        <a:rPr lang="en-US" sz="2000" b="1" u="none" strike="noStrike" dirty="0">
                          <a:effectLst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Infectii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687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Caderi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9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Alte cauze de evenimente adverse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Erori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dgn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trat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96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u="none" strike="noStrike">
                          <a:effectLst/>
                        </a:rPr>
                        <a:t>Accidente prin expunere produse biologice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9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Erori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utilizare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medicamente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Agresiuni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9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Disfunctionalitati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aparatura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Erori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transfuzii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Suicid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sau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tentativa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Alte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vatamari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3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Erori</a:t>
                      </a:r>
                      <a:r>
                        <a:rPr lang="en-US" sz="2000" u="none" strike="noStrike" dirty="0">
                          <a:effectLst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</a:rPr>
                        <a:t>chirurgicale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EV ADV RAPORTATE IAN-SEPT 2017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095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1.Siguranta </a:t>
            </a:r>
            <a:r>
              <a:rPr lang="en-US" b="1" dirty="0" err="1" smtClean="0"/>
              <a:t>pacientului</a:t>
            </a:r>
            <a:r>
              <a:rPr lang="en-US" b="1" dirty="0" smtClean="0"/>
              <a:t> – </a:t>
            </a:r>
            <a:r>
              <a:rPr lang="en-US" b="1" dirty="0" err="1" smtClean="0"/>
              <a:t>schimbarea</a:t>
            </a:r>
            <a:r>
              <a:rPr lang="en-US" b="1" dirty="0" smtClean="0"/>
              <a:t> </a:t>
            </a:r>
            <a:r>
              <a:rPr lang="en-US" b="1" dirty="0" err="1" smtClean="0"/>
              <a:t>paradigmei</a:t>
            </a:r>
            <a:r>
              <a:rPr lang="en-US" b="1" dirty="0" smtClean="0"/>
              <a:t> – </a:t>
            </a:r>
            <a:r>
              <a:rPr lang="en-US" b="1" dirty="0" err="1" smtClean="0"/>
              <a:t>abordarea</a:t>
            </a:r>
            <a:r>
              <a:rPr lang="en-US" b="1" dirty="0" smtClean="0"/>
              <a:t> </a:t>
            </a:r>
            <a:r>
              <a:rPr lang="en-US" b="1" dirty="0" err="1" smtClean="0"/>
              <a:t>sistemului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2.Sistemul de </a:t>
            </a:r>
            <a:r>
              <a:rPr lang="en-US" b="1" dirty="0" err="1" smtClean="0"/>
              <a:t>raportare</a:t>
            </a:r>
            <a:r>
              <a:rPr lang="en-US" b="1" dirty="0" smtClean="0"/>
              <a:t> a </a:t>
            </a:r>
            <a:r>
              <a:rPr lang="en-US" b="1" dirty="0" err="1" smtClean="0"/>
              <a:t>evenimentelor</a:t>
            </a:r>
            <a:r>
              <a:rPr lang="en-US" b="1" dirty="0" smtClean="0"/>
              <a:t> adverse ANMCS</a:t>
            </a:r>
          </a:p>
          <a:p>
            <a:endParaRPr lang="en-US" b="1" dirty="0"/>
          </a:p>
          <a:p>
            <a:r>
              <a:rPr lang="en-US" b="1" dirty="0" smtClean="0"/>
              <a:t>3.Rezumatul </a:t>
            </a:r>
            <a:r>
              <a:rPr lang="en-US" b="1" dirty="0" err="1" smtClean="0"/>
              <a:t>analizei</a:t>
            </a:r>
            <a:r>
              <a:rPr lang="en-US" b="1" dirty="0" smtClean="0"/>
              <a:t> </a:t>
            </a:r>
            <a:r>
              <a:rPr lang="en-US" b="1" dirty="0" err="1" smtClean="0"/>
              <a:t>raportarii</a:t>
            </a:r>
            <a:r>
              <a:rPr lang="en-US" b="1" dirty="0" smtClean="0"/>
              <a:t> </a:t>
            </a:r>
            <a:r>
              <a:rPr lang="en-US" b="1" dirty="0" err="1" smtClean="0"/>
              <a:t>evenimentelor</a:t>
            </a:r>
            <a:r>
              <a:rPr lang="en-US" b="1" dirty="0" smtClean="0"/>
              <a:t> adverse </a:t>
            </a:r>
            <a:r>
              <a:rPr lang="en-US" b="1" dirty="0" err="1" smtClean="0"/>
              <a:t>primite</a:t>
            </a:r>
            <a:r>
              <a:rPr lang="en-US" b="1" dirty="0" smtClean="0"/>
              <a:t> la ANMCS 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Temele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prezentarii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6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EV ADV RAPORTATE IAN-SEPT 2017 (%)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726273"/>
              </p:ext>
            </p:extLst>
          </p:nvPr>
        </p:nvGraphicFramePr>
        <p:xfrm>
          <a:off x="457200" y="914400"/>
          <a:ext cx="8458200" cy="53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9415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EV ADV (</a:t>
            </a:r>
            <a:r>
              <a:rPr lang="en-US" sz="3200" dirty="0" err="1" smtClean="0"/>
              <a:t>fara</a:t>
            </a:r>
            <a:r>
              <a:rPr lang="en-US" sz="3200" dirty="0" smtClean="0"/>
              <a:t> IAAM)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580685"/>
              </p:ext>
            </p:extLst>
          </p:nvPr>
        </p:nvGraphicFramePr>
        <p:xfrm>
          <a:off x="533400" y="1066800"/>
          <a:ext cx="81534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45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Evenimente</a:t>
            </a:r>
            <a:r>
              <a:rPr lang="en-US" dirty="0" smtClean="0"/>
              <a:t> </a:t>
            </a:r>
            <a:r>
              <a:rPr lang="en-US" dirty="0" err="1" smtClean="0"/>
              <a:t>santinela</a:t>
            </a:r>
            <a:r>
              <a:rPr lang="en-US" dirty="0" smtClean="0"/>
              <a:t> 57</a:t>
            </a:r>
          </a:p>
          <a:p>
            <a:pPr lvl="1"/>
            <a:r>
              <a:rPr lang="en-US" dirty="0" smtClean="0"/>
              <a:t>22 IAAM </a:t>
            </a:r>
          </a:p>
          <a:p>
            <a:pPr lvl="1"/>
            <a:r>
              <a:rPr lang="en-US" dirty="0" smtClean="0"/>
              <a:t>15 </a:t>
            </a:r>
            <a:r>
              <a:rPr lang="en-US" dirty="0" err="1" smtClean="0"/>
              <a:t>decese</a:t>
            </a:r>
            <a:r>
              <a:rPr lang="en-US" dirty="0" smtClean="0"/>
              <a:t> </a:t>
            </a:r>
            <a:r>
              <a:rPr lang="en-US" dirty="0" err="1" smtClean="0"/>
              <a:t>neasteptate</a:t>
            </a:r>
            <a:r>
              <a:rPr lang="en-US" dirty="0" smtClean="0"/>
              <a:t> (</a:t>
            </a:r>
            <a:r>
              <a:rPr lang="en-US" dirty="0" err="1" smtClean="0"/>
              <a:t>cauze</a:t>
            </a:r>
            <a:r>
              <a:rPr lang="en-US" dirty="0" smtClean="0"/>
              <a:t>: </a:t>
            </a:r>
            <a:r>
              <a:rPr lang="en-US" dirty="0" err="1" smtClean="0"/>
              <a:t>pb</a:t>
            </a:r>
            <a:r>
              <a:rPr lang="en-US" dirty="0" smtClean="0"/>
              <a:t> de </a:t>
            </a:r>
            <a:r>
              <a:rPr lang="en-US" dirty="0" err="1" smtClean="0"/>
              <a:t>diagn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trat</a:t>
            </a:r>
            <a:r>
              <a:rPr lang="en-US" dirty="0" smtClean="0"/>
              <a:t>, </a:t>
            </a:r>
            <a:r>
              <a:rPr lang="en-US" dirty="0" err="1" smtClean="0"/>
              <a:t>comunicare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/>
              <a:t>s</a:t>
            </a:r>
            <a:r>
              <a:rPr lang="en-US" dirty="0" err="1" smtClean="0"/>
              <a:t>uicid</a:t>
            </a:r>
            <a:r>
              <a:rPr lang="en-US" dirty="0" smtClean="0"/>
              <a:t>, tentative, </a:t>
            </a:r>
            <a:r>
              <a:rPr lang="en-US" dirty="0" err="1" smtClean="0"/>
              <a:t>agresiune</a:t>
            </a:r>
            <a:endParaRPr lang="en-US" dirty="0" smtClean="0"/>
          </a:p>
          <a:p>
            <a:r>
              <a:rPr lang="en-US" dirty="0" err="1" smtClean="0"/>
              <a:t>Evenimente</a:t>
            </a:r>
            <a:r>
              <a:rPr lang="en-US" dirty="0" smtClean="0"/>
              <a:t> </a:t>
            </a:r>
            <a:r>
              <a:rPr lang="en-US" dirty="0" err="1" smtClean="0"/>
              <a:t>presantinela</a:t>
            </a:r>
            <a:r>
              <a:rPr lang="en-US" dirty="0" smtClean="0"/>
              <a:t> 47</a:t>
            </a:r>
          </a:p>
          <a:p>
            <a:r>
              <a:rPr lang="en-US" dirty="0" err="1" smtClean="0"/>
              <a:t>Accidente</a:t>
            </a:r>
            <a:r>
              <a:rPr lang="en-US" dirty="0" smtClean="0"/>
              <a:t> 642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Evenimente</a:t>
            </a:r>
            <a:r>
              <a:rPr lang="en-US" dirty="0" smtClean="0"/>
              <a:t> grave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91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Total: 687</a:t>
            </a:r>
          </a:p>
          <a:p>
            <a:r>
              <a:rPr lang="en-US" dirty="0" smtClean="0"/>
              <a:t>Tract </a:t>
            </a:r>
            <a:r>
              <a:rPr lang="en-US" dirty="0" err="1" smtClean="0"/>
              <a:t>digestiv</a:t>
            </a:r>
            <a:r>
              <a:rPr lang="en-US" dirty="0" smtClean="0"/>
              <a:t>, intra-</a:t>
            </a:r>
            <a:r>
              <a:rPr lang="en-US" dirty="0" err="1" smtClean="0"/>
              <a:t>abdominale</a:t>
            </a:r>
            <a:r>
              <a:rPr lang="en-US" dirty="0" smtClean="0"/>
              <a:t>: 374</a:t>
            </a:r>
          </a:p>
          <a:p>
            <a:r>
              <a:rPr lang="en-US" dirty="0" err="1" smtClean="0"/>
              <a:t>Plaga</a:t>
            </a:r>
            <a:r>
              <a:rPr lang="en-US" dirty="0"/>
              <a:t> </a:t>
            </a:r>
            <a:r>
              <a:rPr lang="en-US" dirty="0" err="1" smtClean="0"/>
              <a:t>operatorie</a:t>
            </a:r>
            <a:r>
              <a:rPr lang="en-US" dirty="0" smtClean="0"/>
              <a:t>: 93</a:t>
            </a:r>
          </a:p>
          <a:p>
            <a:r>
              <a:rPr lang="en-US" dirty="0" smtClean="0"/>
              <a:t>Tract respirator: 91</a:t>
            </a:r>
          </a:p>
          <a:p>
            <a:r>
              <a:rPr lang="en-US" dirty="0" smtClean="0"/>
              <a:t>Tract </a:t>
            </a:r>
            <a:r>
              <a:rPr lang="en-US" dirty="0" err="1" smtClean="0"/>
              <a:t>urinar</a:t>
            </a:r>
            <a:r>
              <a:rPr lang="en-US" dirty="0" smtClean="0"/>
              <a:t>: 50</a:t>
            </a:r>
          </a:p>
          <a:p>
            <a:r>
              <a:rPr lang="en-US" dirty="0" smtClean="0"/>
              <a:t>Sepsis: 28</a:t>
            </a:r>
          </a:p>
          <a:p>
            <a:r>
              <a:rPr lang="en-US" dirty="0" err="1" smtClean="0"/>
              <a:t>Rujeola</a:t>
            </a:r>
            <a:r>
              <a:rPr lang="en-US" dirty="0" smtClean="0"/>
              <a:t>: 15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osteo</a:t>
            </a:r>
            <a:r>
              <a:rPr lang="en-US" dirty="0" smtClean="0"/>
              <a:t>-articular, </a:t>
            </a:r>
            <a:r>
              <a:rPr lang="en-US" dirty="0" err="1" smtClean="0"/>
              <a:t>proteze</a:t>
            </a:r>
            <a:r>
              <a:rPr lang="en-US" dirty="0" smtClean="0"/>
              <a:t>: 9</a:t>
            </a:r>
          </a:p>
          <a:p>
            <a:r>
              <a:rPr lang="en-US" dirty="0" err="1" smtClean="0"/>
              <a:t>Infectii</a:t>
            </a:r>
            <a:r>
              <a:rPr lang="en-US" dirty="0" smtClean="0"/>
              <a:t> </a:t>
            </a:r>
            <a:r>
              <a:rPr lang="en-US" dirty="0" err="1" smtClean="0"/>
              <a:t>cateter</a:t>
            </a:r>
            <a:r>
              <a:rPr lang="en-US" dirty="0" smtClean="0"/>
              <a:t>: 7</a:t>
            </a:r>
          </a:p>
          <a:p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categorii</a:t>
            </a:r>
            <a:r>
              <a:rPr lang="en-US" dirty="0" smtClean="0"/>
              <a:t>: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IAAM </a:t>
            </a:r>
            <a:r>
              <a:rPr lang="en-US" dirty="0" err="1" smtClean="0"/>
              <a:t>ian</a:t>
            </a:r>
            <a:r>
              <a:rPr lang="en-US" dirty="0" smtClean="0"/>
              <a:t>-sept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err="1" smtClean="0"/>
              <a:t>Felicitari</a:t>
            </a:r>
            <a:r>
              <a:rPr lang="en-US" dirty="0" smtClean="0"/>
              <a:t> </a:t>
            </a:r>
            <a:r>
              <a:rPr lang="en-US" dirty="0" err="1" smtClean="0"/>
              <a:t>spitalelor</a:t>
            </a:r>
            <a:r>
              <a:rPr lang="en-US" dirty="0" smtClean="0"/>
              <a:t> care au </a:t>
            </a:r>
            <a:r>
              <a:rPr lang="en-US" dirty="0" err="1" smtClean="0"/>
              <a:t>raportat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Imbunatatirea</a:t>
            </a:r>
            <a:r>
              <a:rPr lang="en-US" dirty="0" smtClean="0"/>
              <a:t> </a:t>
            </a:r>
            <a:r>
              <a:rPr lang="en-US" dirty="0" err="1" smtClean="0"/>
              <a:t>sistemului</a:t>
            </a:r>
            <a:r>
              <a:rPr lang="en-US" dirty="0" smtClean="0"/>
              <a:t> de </a:t>
            </a:r>
            <a:r>
              <a:rPr lang="en-US" dirty="0" err="1" smtClean="0"/>
              <a:t>raportare</a:t>
            </a:r>
            <a:r>
              <a:rPr lang="en-US" dirty="0" smtClean="0"/>
              <a:t> ANMCS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capacitatii</a:t>
            </a:r>
            <a:r>
              <a:rPr lang="en-US" dirty="0" smtClean="0"/>
              <a:t> de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raportare</a:t>
            </a:r>
            <a:r>
              <a:rPr lang="en-US" dirty="0" smtClean="0"/>
              <a:t> </a:t>
            </a:r>
            <a:r>
              <a:rPr lang="en-US" dirty="0" err="1" smtClean="0"/>
              <a:t>spitale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r>
              <a:rPr lang="en-US" dirty="0" err="1" smtClean="0"/>
              <a:t>Prioritizare</a:t>
            </a:r>
            <a:r>
              <a:rPr lang="en-US" dirty="0" smtClean="0"/>
              <a:t> </a:t>
            </a:r>
            <a:r>
              <a:rPr lang="en-US" dirty="0" err="1" smtClean="0"/>
              <a:t>evenimente</a:t>
            </a:r>
            <a:r>
              <a:rPr lang="en-US" dirty="0" smtClean="0"/>
              <a:t> grave 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r>
              <a:rPr lang="en-US" b="1" dirty="0" err="1" smtClean="0"/>
              <a:t>Investigare</a:t>
            </a:r>
            <a:r>
              <a:rPr lang="en-US" b="1" dirty="0" smtClean="0"/>
              <a:t> RAA: Ce? De </a:t>
            </a:r>
            <a:r>
              <a:rPr lang="en-US" b="1" dirty="0" err="1" smtClean="0"/>
              <a:t>ce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Analiza</a:t>
            </a:r>
            <a:r>
              <a:rPr lang="en-US" b="1" dirty="0" smtClean="0"/>
              <a:t> </a:t>
            </a:r>
            <a:r>
              <a:rPr lang="en-US" b="1" dirty="0" err="1" smtClean="0"/>
              <a:t>preventiva</a:t>
            </a:r>
            <a:r>
              <a:rPr lang="en-US" b="1" dirty="0" smtClean="0"/>
              <a:t> FMEA– a </a:t>
            </a:r>
            <a:r>
              <a:rPr lang="en-US" b="1" dirty="0" err="1" smtClean="0"/>
              <a:t>riscurilor</a:t>
            </a:r>
            <a:r>
              <a:rPr lang="en-US" b="1" dirty="0" smtClean="0"/>
              <a:t> 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Recomandari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28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Aspecte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organizationale</a:t>
            </a:r>
            <a:r>
              <a:rPr lang="en-US" sz="2000" dirty="0" smtClean="0"/>
              <a:t> (</a:t>
            </a:r>
            <a:r>
              <a:rPr lang="en-US" sz="2000" dirty="0" err="1" smtClean="0"/>
              <a:t>asigurare</a:t>
            </a:r>
            <a:r>
              <a:rPr lang="en-US" sz="2000" dirty="0" smtClean="0"/>
              <a:t> personal, </a:t>
            </a:r>
            <a:r>
              <a:rPr lang="en-US" sz="2000" dirty="0" err="1" smtClean="0"/>
              <a:t>proceduri</a:t>
            </a:r>
            <a:r>
              <a:rPr lang="en-US" sz="2000" dirty="0" smtClean="0"/>
              <a:t>, </a:t>
            </a:r>
            <a:r>
              <a:rPr lang="en-US" sz="2000" dirty="0" err="1" smtClean="0"/>
              <a:t>politici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Echipamente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tehnologii</a:t>
            </a:r>
            <a:r>
              <a:rPr lang="en-US" sz="2000" b="1" dirty="0" smtClean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disponibilitate</a:t>
            </a:r>
            <a:r>
              <a:rPr lang="en-US" sz="2000" dirty="0" smtClean="0"/>
              <a:t>, </a:t>
            </a:r>
            <a:r>
              <a:rPr lang="en-US" sz="2000" dirty="0" err="1" smtClean="0"/>
              <a:t>cunostinte</a:t>
            </a:r>
            <a:r>
              <a:rPr lang="en-US" sz="2000" dirty="0" smtClean="0"/>
              <a:t> in </a:t>
            </a:r>
            <a:r>
              <a:rPr lang="en-US" sz="2000" dirty="0" err="1" smtClean="0"/>
              <a:t>utilizare</a:t>
            </a:r>
            <a:r>
              <a:rPr lang="en-US" sz="2000" dirty="0" smtClean="0"/>
              <a:t>, </a:t>
            </a:r>
            <a:r>
              <a:rPr lang="en-US" sz="2000" dirty="0" err="1" smtClean="0"/>
              <a:t>lipsuri</a:t>
            </a:r>
            <a:endParaRPr lang="en-US" sz="2000" dirty="0"/>
          </a:p>
          <a:p>
            <a:r>
              <a:rPr lang="en-US" sz="2000" b="1" dirty="0" err="1"/>
              <a:t>I</a:t>
            </a:r>
            <a:r>
              <a:rPr lang="en-US" sz="2000" b="1" dirty="0" err="1" smtClean="0"/>
              <a:t>nteractiuni</a:t>
            </a:r>
            <a:r>
              <a:rPr lang="en-US" sz="2000" b="1" dirty="0" smtClean="0"/>
              <a:t> cu </a:t>
            </a:r>
            <a:r>
              <a:rPr lang="en-US" sz="2000" b="1" dirty="0" err="1" smtClean="0"/>
              <a:t>echipamentele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pompe</a:t>
            </a:r>
            <a:r>
              <a:rPr lang="en-US" sz="2000" dirty="0" smtClean="0"/>
              <a:t> de </a:t>
            </a:r>
            <a:r>
              <a:rPr lang="en-US" sz="2000" dirty="0" err="1" smtClean="0"/>
              <a:t>infuzie</a:t>
            </a:r>
            <a:r>
              <a:rPr lang="en-US" sz="2000" dirty="0" smtClean="0"/>
              <a:t>, </a:t>
            </a:r>
            <a:r>
              <a:rPr lang="en-US" sz="2000" dirty="0" err="1" smtClean="0"/>
              <a:t>paturi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b="1" dirty="0" err="1" smtClean="0"/>
              <a:t>Mediul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fizic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momentul</a:t>
            </a:r>
            <a:r>
              <a:rPr lang="en-US" sz="2000" dirty="0" smtClean="0"/>
              <a:t> </a:t>
            </a:r>
            <a:r>
              <a:rPr lang="en-US" sz="2000" dirty="0" err="1" smtClean="0"/>
              <a:t>zilei</a:t>
            </a:r>
            <a:r>
              <a:rPr lang="en-US" sz="2000" dirty="0" smtClean="0"/>
              <a:t>, </a:t>
            </a:r>
            <a:r>
              <a:rPr lang="en-US" sz="2000" dirty="0" err="1" smtClean="0"/>
              <a:t>saptamanii</a:t>
            </a:r>
            <a:r>
              <a:rPr lang="en-US" sz="2000" dirty="0" smtClean="0"/>
              <a:t>,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, </a:t>
            </a:r>
            <a:r>
              <a:rPr lang="en-US" sz="2000" dirty="0" err="1" smtClean="0"/>
              <a:t>luminozitate</a:t>
            </a:r>
            <a:r>
              <a:rPr lang="en-US" sz="2000" dirty="0" smtClean="0"/>
              <a:t>, </a:t>
            </a:r>
            <a:r>
              <a:rPr lang="en-US" sz="2000" dirty="0" err="1" smtClean="0"/>
              <a:t>zgomot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Supervizarea</a:t>
            </a:r>
            <a:r>
              <a:rPr lang="en-US" sz="2000" dirty="0" smtClean="0"/>
              <a:t> (management, </a:t>
            </a:r>
            <a:r>
              <a:rPr lang="en-US" sz="2000" dirty="0" err="1" smtClean="0"/>
              <a:t>ledearship</a:t>
            </a:r>
            <a:r>
              <a:rPr lang="en-US" sz="2000" dirty="0" smtClean="0"/>
              <a:t>, </a:t>
            </a:r>
            <a:r>
              <a:rPr lang="en-US" sz="2000" dirty="0" err="1" smtClean="0"/>
              <a:t>resurse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b="1" dirty="0" err="1" smtClean="0"/>
              <a:t>Lucrul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echipa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daca</a:t>
            </a:r>
            <a:r>
              <a:rPr lang="en-US" sz="2000" dirty="0" smtClean="0"/>
              <a:t> se </a:t>
            </a:r>
            <a:r>
              <a:rPr lang="en-US" sz="2000" dirty="0" err="1" smtClean="0"/>
              <a:t>lucreaza</a:t>
            </a:r>
            <a:r>
              <a:rPr lang="en-US" sz="2000" dirty="0" smtClean="0"/>
              <a:t> in </a:t>
            </a:r>
            <a:r>
              <a:rPr lang="en-US" sz="2000" dirty="0" err="1" smtClean="0"/>
              <a:t>echipa</a:t>
            </a:r>
            <a:r>
              <a:rPr lang="en-US" sz="2000" dirty="0" smtClean="0"/>
              <a:t>, cum </a:t>
            </a:r>
            <a:r>
              <a:rPr lang="en-US" sz="2000" dirty="0" err="1" smtClean="0"/>
              <a:t>lucreaza</a:t>
            </a:r>
            <a:r>
              <a:rPr lang="en-US" sz="2000" dirty="0" smtClean="0"/>
              <a:t>, </a:t>
            </a:r>
            <a:r>
              <a:rPr lang="en-US" sz="2000" dirty="0" err="1" smtClean="0"/>
              <a:t>puncte</a:t>
            </a:r>
            <a:r>
              <a:rPr lang="en-US" sz="2000" dirty="0" smtClean="0"/>
              <a:t> </a:t>
            </a:r>
            <a:r>
              <a:rPr lang="en-US" sz="2000" dirty="0" err="1" smtClean="0"/>
              <a:t>slabe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Comunicarea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barierele</a:t>
            </a:r>
            <a:endParaRPr lang="en-US" sz="2000" b="1" dirty="0"/>
          </a:p>
          <a:p>
            <a:r>
              <a:rPr lang="en-US" sz="2000" b="1" dirty="0" err="1" smtClean="0"/>
              <a:t>Atrbuirea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sarcinilor</a:t>
            </a:r>
            <a:r>
              <a:rPr lang="en-US" sz="2000" b="1" dirty="0" smtClean="0"/>
              <a:t> </a:t>
            </a:r>
            <a:r>
              <a:rPr lang="en-US" sz="2000" dirty="0" smtClean="0"/>
              <a:t>– cat de des e </a:t>
            </a:r>
            <a:r>
              <a:rPr lang="en-US" sz="2000" dirty="0" err="1" smtClean="0"/>
              <a:t>efectuata</a:t>
            </a:r>
            <a:r>
              <a:rPr lang="en-US" sz="2000" dirty="0" smtClean="0"/>
              <a:t>, care e </a:t>
            </a:r>
            <a:r>
              <a:rPr lang="en-US" sz="2000" dirty="0" err="1" smtClean="0"/>
              <a:t>modul</a:t>
            </a:r>
            <a:r>
              <a:rPr lang="en-US" sz="2000" dirty="0" smtClean="0"/>
              <a:t> normal de </a:t>
            </a:r>
            <a:r>
              <a:rPr lang="en-US" sz="2000" dirty="0" err="1" smtClean="0"/>
              <a:t>executare</a:t>
            </a:r>
            <a:r>
              <a:rPr lang="en-US" sz="2000" dirty="0" smtClean="0"/>
              <a:t>, care </a:t>
            </a:r>
            <a:r>
              <a:rPr lang="en-US" sz="2000" dirty="0" err="1" smtClean="0"/>
              <a:t>sunt</a:t>
            </a:r>
            <a:r>
              <a:rPr lang="en-US" sz="2000" dirty="0" smtClean="0"/>
              <a:t> </a:t>
            </a:r>
            <a:r>
              <a:rPr lang="en-US" sz="2000" dirty="0" err="1" smtClean="0"/>
              <a:t>deviatiile</a:t>
            </a:r>
            <a:r>
              <a:rPr lang="en-US" sz="2000" dirty="0" smtClean="0"/>
              <a:t>, de </a:t>
            </a:r>
            <a:r>
              <a:rPr lang="en-US" sz="2000" dirty="0" err="1" smtClean="0"/>
              <a:t>ce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b="1" dirty="0" err="1" smtClean="0"/>
              <a:t>Pacientul</a:t>
            </a:r>
            <a:r>
              <a:rPr lang="en-US" sz="2000" dirty="0" smtClean="0"/>
              <a:t> - </a:t>
            </a:r>
            <a:r>
              <a:rPr lang="en-US" sz="2000" dirty="0" err="1" smtClean="0"/>
              <a:t>complexitatea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aspecte</a:t>
            </a:r>
            <a:r>
              <a:rPr lang="en-US" sz="2000" dirty="0" smtClean="0"/>
              <a:t> </a:t>
            </a:r>
            <a:r>
              <a:rPr lang="en-US" sz="2000" dirty="0" err="1" smtClean="0"/>
              <a:t>particulare</a:t>
            </a:r>
            <a:r>
              <a:rPr lang="en-US" sz="2000" dirty="0" smtClean="0"/>
              <a:t> legate de </a:t>
            </a:r>
            <a:r>
              <a:rPr lang="en-US" sz="2000" dirty="0" err="1" smtClean="0"/>
              <a:t>pacient</a:t>
            </a:r>
            <a:r>
              <a:rPr lang="en-US" sz="2000" dirty="0" smtClean="0"/>
              <a:t> </a:t>
            </a:r>
          </a:p>
          <a:p>
            <a:r>
              <a:rPr lang="en-US" sz="2000" b="1" dirty="0" err="1" smtClean="0"/>
              <a:t>Alte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aspecte</a:t>
            </a:r>
            <a:r>
              <a:rPr lang="en-US" sz="2000" b="1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ingrijorare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Aspecte</a:t>
            </a:r>
            <a:r>
              <a:rPr lang="en-US" sz="3200" dirty="0" smtClean="0"/>
              <a:t> de </a:t>
            </a:r>
            <a:r>
              <a:rPr lang="en-US" sz="3200" dirty="0" err="1" smtClean="0"/>
              <a:t>analizat</a:t>
            </a:r>
            <a:r>
              <a:rPr lang="en-US" sz="3200" dirty="0" smtClean="0"/>
              <a:t> RAA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010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Eroare</a:t>
            </a:r>
            <a:r>
              <a:rPr lang="en-US" dirty="0" smtClean="0"/>
              <a:t> </a:t>
            </a:r>
            <a:r>
              <a:rPr lang="en-US" dirty="0" err="1" smtClean="0"/>
              <a:t>umana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-un </a:t>
            </a:r>
            <a:r>
              <a:rPr lang="en-US" dirty="0" err="1" smtClean="0"/>
              <a:t>mediu</a:t>
            </a:r>
            <a:r>
              <a:rPr lang="en-US" dirty="0" smtClean="0"/>
              <a:t> care </a:t>
            </a:r>
            <a:r>
              <a:rPr lang="en-US" dirty="0" err="1" smtClean="0"/>
              <a:t>distrage</a:t>
            </a:r>
            <a:r>
              <a:rPr lang="en-US" dirty="0" smtClean="0"/>
              <a:t> </a:t>
            </a:r>
            <a:r>
              <a:rPr lang="en-US" dirty="0" smtClean="0"/>
              <a:t>– “De </a:t>
            </a:r>
            <a:r>
              <a:rPr lang="en-US" dirty="0" err="1" smtClean="0"/>
              <a:t>ce</a:t>
            </a:r>
            <a:r>
              <a:rPr lang="en-US" dirty="0" smtClean="0"/>
              <a:t> a </a:t>
            </a:r>
            <a:r>
              <a:rPr lang="en-US" dirty="0" err="1" smtClean="0"/>
              <a:t>avut</a:t>
            </a:r>
            <a:r>
              <a:rPr lang="en-US" dirty="0" smtClean="0"/>
              <a:t> </a:t>
            </a:r>
            <a:r>
              <a:rPr lang="en-US" dirty="0" err="1" smtClean="0"/>
              <a:t>loc</a:t>
            </a:r>
            <a:r>
              <a:rPr lang="en-US" dirty="0" smtClean="0"/>
              <a:t> o </a:t>
            </a:r>
            <a:r>
              <a:rPr lang="en-US" dirty="0" err="1" smtClean="0"/>
              <a:t>eroare</a:t>
            </a:r>
            <a:r>
              <a:rPr lang="en-US" dirty="0" smtClean="0"/>
              <a:t> </a:t>
            </a:r>
            <a:r>
              <a:rPr lang="en-US" dirty="0" err="1" smtClean="0"/>
              <a:t>umana</a:t>
            </a:r>
            <a:r>
              <a:rPr lang="en-US" dirty="0" smtClean="0"/>
              <a:t>”? 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asistenta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distrasa</a:t>
            </a:r>
            <a:r>
              <a:rPr lang="en-US" dirty="0" smtClean="0"/>
              <a:t>? Era </a:t>
            </a:r>
            <a:r>
              <a:rPr lang="en-US" dirty="0" err="1" smtClean="0"/>
              <a:t>obosita?Era</a:t>
            </a:r>
            <a:r>
              <a:rPr lang="en-US" dirty="0" smtClean="0"/>
              <a:t> </a:t>
            </a:r>
            <a:r>
              <a:rPr lang="en-US" dirty="0" err="1" smtClean="0"/>
              <a:t>formata</a:t>
            </a:r>
            <a:r>
              <a:rPr lang="en-US" dirty="0" smtClean="0"/>
              <a:t> </a:t>
            </a:r>
            <a:r>
              <a:rPr lang="en-US" dirty="0" err="1" smtClean="0"/>
              <a:t>adecvat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err="1" smtClean="0"/>
              <a:t>Echipament</a:t>
            </a:r>
            <a:r>
              <a:rPr lang="en-US" dirty="0" smtClean="0"/>
              <a:t> medical— De </a:t>
            </a:r>
            <a:r>
              <a:rPr lang="en-US" dirty="0" err="1" smtClean="0"/>
              <a:t>ce</a:t>
            </a:r>
            <a:r>
              <a:rPr lang="en-US" dirty="0" smtClean="0"/>
              <a:t> a </a:t>
            </a:r>
            <a:r>
              <a:rPr lang="en-US" dirty="0" err="1" smtClean="0"/>
              <a:t>cedat</a:t>
            </a:r>
            <a:r>
              <a:rPr lang="en-US" dirty="0" smtClean="0"/>
              <a:t> </a:t>
            </a:r>
            <a:r>
              <a:rPr lang="en-US" dirty="0" err="1" smtClean="0"/>
              <a:t>echipamentul</a:t>
            </a:r>
            <a:r>
              <a:rPr lang="en-US" dirty="0" smtClean="0"/>
              <a:t>?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verificat</a:t>
            </a:r>
            <a:r>
              <a:rPr lang="en-US" dirty="0" smtClean="0"/>
              <a:t>? E un </a:t>
            </a:r>
            <a:r>
              <a:rPr lang="en-US" dirty="0" err="1" smtClean="0"/>
              <a:t>echipament</a:t>
            </a:r>
            <a:r>
              <a:rPr lang="en-US" dirty="0" smtClean="0"/>
              <a:t> </a:t>
            </a:r>
            <a:r>
              <a:rPr lang="en-US" dirty="0" err="1" smtClean="0"/>
              <a:t>nou</a:t>
            </a:r>
            <a:r>
              <a:rPr lang="en-US" dirty="0" smtClean="0"/>
              <a:t>? </a:t>
            </a:r>
            <a:r>
              <a:rPr lang="en-US" dirty="0" err="1" smtClean="0"/>
              <a:t>Utilizatorul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format? </a:t>
            </a:r>
          </a:p>
          <a:p>
            <a:r>
              <a:rPr lang="en-US" dirty="0" err="1" smtClean="0"/>
              <a:t>Proces</a:t>
            </a:r>
            <a:r>
              <a:rPr lang="en-US" dirty="0" smtClean="0"/>
              <a:t> de </a:t>
            </a:r>
            <a:r>
              <a:rPr lang="en-US" dirty="0" err="1" smtClean="0"/>
              <a:t>furnizare</a:t>
            </a:r>
            <a:r>
              <a:rPr lang="en-US" dirty="0" smtClean="0"/>
              <a:t> a </a:t>
            </a:r>
            <a:r>
              <a:rPr lang="en-US" dirty="0" err="1" smtClean="0"/>
              <a:t>ingrijirilor</a:t>
            </a:r>
            <a:r>
              <a:rPr lang="en-US" dirty="0" smtClean="0"/>
              <a:t> – De </a:t>
            </a:r>
            <a:r>
              <a:rPr lang="en-US" dirty="0" err="1" smtClean="0"/>
              <a:t>ce</a:t>
            </a:r>
            <a:r>
              <a:rPr lang="en-US" dirty="0" smtClean="0"/>
              <a:t> a </a:t>
            </a:r>
            <a:r>
              <a:rPr lang="en-US" dirty="0" err="1" smtClean="0"/>
              <a:t>deviat</a:t>
            </a:r>
            <a:r>
              <a:rPr lang="en-US" dirty="0" smtClean="0"/>
              <a:t> </a:t>
            </a:r>
            <a:r>
              <a:rPr lang="en-US" dirty="0" err="1" smtClean="0"/>
              <a:t>persoana</a:t>
            </a:r>
            <a:r>
              <a:rPr lang="en-US" dirty="0" smtClean="0"/>
              <a:t> de la </a:t>
            </a:r>
            <a:r>
              <a:rPr lang="en-US" dirty="0" err="1" smtClean="0"/>
              <a:t>proces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5 De </a:t>
            </a:r>
            <a:r>
              <a:rPr lang="en-US" dirty="0" err="1" smtClean="0"/>
              <a:t>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49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Pacientii</a:t>
            </a:r>
            <a:r>
              <a:rPr lang="en-US" dirty="0" smtClean="0"/>
              <a:t> cu </a:t>
            </a:r>
            <a:r>
              <a:rPr lang="en-US" dirty="0" err="1" smtClean="0"/>
              <a:t>simptomatologie</a:t>
            </a:r>
            <a:r>
              <a:rPr lang="en-US" dirty="0" smtClean="0"/>
              <a:t> de </a:t>
            </a:r>
            <a:r>
              <a:rPr lang="en-US" dirty="0" err="1" smtClean="0"/>
              <a:t>deterioarare</a:t>
            </a:r>
            <a:r>
              <a:rPr lang="en-US" dirty="0" smtClean="0"/>
              <a:t> a </a:t>
            </a:r>
            <a:r>
              <a:rPr lang="en-US" dirty="0" err="1" smtClean="0"/>
              <a:t>sanatatii</a:t>
            </a:r>
            <a:r>
              <a:rPr lang="en-US" dirty="0" smtClean="0"/>
              <a:t> – </a:t>
            </a:r>
            <a:r>
              <a:rPr lang="en-US" dirty="0" err="1" smtClean="0"/>
              <a:t>echipa</a:t>
            </a:r>
            <a:r>
              <a:rPr lang="en-US" dirty="0" smtClean="0"/>
              <a:t> </a:t>
            </a:r>
            <a:r>
              <a:rPr lang="en-US" dirty="0" err="1" smtClean="0"/>
              <a:t>multidisciplinara</a:t>
            </a:r>
            <a:r>
              <a:rPr lang="en-US" dirty="0" smtClean="0"/>
              <a:t> de </a:t>
            </a:r>
            <a:r>
              <a:rPr lang="en-US" dirty="0" err="1" smtClean="0"/>
              <a:t>interventie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Prevenirea</a:t>
            </a:r>
            <a:r>
              <a:rPr lang="en-US" dirty="0" smtClean="0"/>
              <a:t> </a:t>
            </a:r>
            <a:r>
              <a:rPr lang="en-US" dirty="0" err="1" smtClean="0"/>
              <a:t>erorilor</a:t>
            </a:r>
            <a:r>
              <a:rPr lang="en-US" dirty="0" smtClean="0"/>
              <a:t> de </a:t>
            </a:r>
            <a:r>
              <a:rPr lang="en-US" dirty="0" err="1" smtClean="0"/>
              <a:t>medicatie</a:t>
            </a:r>
            <a:r>
              <a:rPr lang="en-US" dirty="0" smtClean="0"/>
              <a:t> -  </a:t>
            </a:r>
            <a:r>
              <a:rPr lang="en-US" dirty="0" err="1" smtClean="0"/>
              <a:t>monitorizarea</a:t>
            </a:r>
            <a:r>
              <a:rPr lang="en-US" dirty="0" smtClean="0"/>
              <a:t> </a:t>
            </a:r>
            <a:r>
              <a:rPr lang="en-US" dirty="0" err="1" smtClean="0"/>
              <a:t>medicatiei</a:t>
            </a:r>
            <a:r>
              <a:rPr lang="en-US" dirty="0" smtClean="0"/>
              <a:t> in </a:t>
            </a:r>
            <a:r>
              <a:rPr lang="en-US" dirty="0" err="1" smtClean="0"/>
              <a:t>fiecare</a:t>
            </a:r>
            <a:r>
              <a:rPr lang="en-US" dirty="0" smtClean="0"/>
              <a:t> moment al </a:t>
            </a:r>
            <a:r>
              <a:rPr lang="en-US" dirty="0" err="1" smtClean="0"/>
              <a:t>tranzitiei</a:t>
            </a:r>
            <a:r>
              <a:rPr lang="en-US" dirty="0" smtClean="0"/>
              <a:t> </a:t>
            </a:r>
            <a:r>
              <a:rPr lang="en-US" dirty="0" err="1" smtClean="0"/>
              <a:t>ingrijirilor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Prevenirea</a:t>
            </a:r>
            <a:r>
              <a:rPr lang="en-US" dirty="0" smtClean="0"/>
              <a:t> </a:t>
            </a:r>
            <a:r>
              <a:rPr lang="en-US" dirty="0" err="1" smtClean="0"/>
              <a:t>pneumoniei</a:t>
            </a:r>
            <a:r>
              <a:rPr lang="en-US" dirty="0" smtClean="0"/>
              <a:t> </a:t>
            </a:r>
            <a:r>
              <a:rPr lang="en-US" dirty="0" err="1" smtClean="0"/>
              <a:t>asociate</a:t>
            </a:r>
            <a:r>
              <a:rPr lang="en-US" dirty="0" smtClean="0"/>
              <a:t> </a:t>
            </a:r>
            <a:r>
              <a:rPr lang="en-US" dirty="0" err="1" smtClean="0"/>
              <a:t>ventilatiei</a:t>
            </a:r>
            <a:r>
              <a:rPr lang="en-US" dirty="0" smtClean="0"/>
              <a:t> </a:t>
            </a:r>
            <a:r>
              <a:rPr lang="en-US" dirty="0" err="1" smtClean="0"/>
              <a:t>asistate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corect</a:t>
            </a:r>
            <a:r>
              <a:rPr lang="en-US" dirty="0" smtClean="0"/>
              <a:t> al IM</a:t>
            </a:r>
            <a:endParaRPr lang="en-US" dirty="0"/>
          </a:p>
          <a:p>
            <a:r>
              <a:rPr lang="en-US" dirty="0" err="1" smtClean="0"/>
              <a:t>Prevenirea</a:t>
            </a:r>
            <a:r>
              <a:rPr lang="en-US" dirty="0" smtClean="0"/>
              <a:t> </a:t>
            </a:r>
            <a:r>
              <a:rPr lang="en-US" dirty="0" err="1" smtClean="0"/>
              <a:t>infectiei</a:t>
            </a:r>
            <a:r>
              <a:rPr lang="en-US" dirty="0" smtClean="0"/>
              <a:t> de </a:t>
            </a:r>
            <a:r>
              <a:rPr lang="en-US" dirty="0" err="1" smtClean="0"/>
              <a:t>cateter</a:t>
            </a:r>
            <a:r>
              <a:rPr lang="en-US" dirty="0" smtClean="0"/>
              <a:t> </a:t>
            </a:r>
            <a:r>
              <a:rPr lang="en-US" dirty="0" err="1" smtClean="0"/>
              <a:t>venos</a:t>
            </a:r>
            <a:r>
              <a:rPr lang="en-US" dirty="0" smtClean="0"/>
              <a:t> central  </a:t>
            </a:r>
            <a:endParaRPr lang="en-US" dirty="0"/>
          </a:p>
          <a:p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corect</a:t>
            </a:r>
            <a:r>
              <a:rPr lang="en-US" dirty="0" smtClean="0"/>
              <a:t> al </a:t>
            </a:r>
            <a:r>
              <a:rPr lang="en-US" dirty="0" err="1" smtClean="0"/>
              <a:t>sepsisului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Solutii</a:t>
            </a:r>
            <a:r>
              <a:rPr lang="en-US" dirty="0" smtClean="0"/>
              <a:t> de </a:t>
            </a:r>
            <a:r>
              <a:rPr lang="en-US" dirty="0" err="1" smtClean="0"/>
              <a:t>succes</a:t>
            </a:r>
            <a:r>
              <a:rPr lang="en-US" dirty="0" smtClean="0"/>
              <a:t> –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prioritare</a:t>
            </a:r>
            <a:r>
              <a:rPr lang="en-US" dirty="0" smtClean="0"/>
              <a:t> de </a:t>
            </a:r>
            <a:r>
              <a:rPr lang="en-US" dirty="0" err="1" smtClean="0"/>
              <a:t>intervetie</a:t>
            </a:r>
            <a:r>
              <a:rPr lang="en-US" dirty="0" smtClean="0"/>
              <a:t> in </a:t>
            </a:r>
            <a:r>
              <a:rPr lang="en-US" dirty="0" err="1" smtClean="0"/>
              <a:t>Danemarca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Masurile</a:t>
            </a:r>
            <a:r>
              <a:rPr lang="en-US" dirty="0" smtClean="0"/>
              <a:t> </a:t>
            </a:r>
            <a:r>
              <a:rPr lang="en-US" dirty="0" err="1" smtClean="0"/>
              <a:t>studiate</a:t>
            </a:r>
            <a:r>
              <a:rPr lang="en-US" dirty="0" smtClean="0"/>
              <a:t> de </a:t>
            </a: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experti</a:t>
            </a:r>
            <a:r>
              <a:rPr lang="en-US" dirty="0" smtClean="0"/>
              <a:t> – </a:t>
            </a:r>
            <a:r>
              <a:rPr lang="en-US" dirty="0" err="1" smtClean="0"/>
              <a:t>medici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asistente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Adaptarea</a:t>
            </a:r>
            <a:r>
              <a:rPr lang="en-US" dirty="0" smtClean="0"/>
              <a:t> la </a:t>
            </a:r>
            <a:r>
              <a:rPr lang="en-US" dirty="0" err="1" smtClean="0"/>
              <a:t>ghiduri</a:t>
            </a:r>
            <a:r>
              <a:rPr lang="en-US" dirty="0" smtClean="0"/>
              <a:t>  / </a:t>
            </a:r>
            <a:r>
              <a:rPr lang="en-US" dirty="0" err="1" smtClean="0"/>
              <a:t>protocoale</a:t>
            </a:r>
            <a:r>
              <a:rPr lang="en-US" dirty="0" smtClean="0"/>
              <a:t> de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indicatori</a:t>
            </a:r>
            <a:r>
              <a:rPr lang="en-US" dirty="0" smtClean="0"/>
              <a:t> de </a:t>
            </a:r>
            <a:r>
              <a:rPr lang="en-US" dirty="0" err="1" smtClean="0"/>
              <a:t>rezultat</a:t>
            </a:r>
            <a:r>
              <a:rPr lang="en-US" dirty="0" smtClean="0"/>
              <a:t>: </a:t>
            </a:r>
            <a:r>
              <a:rPr lang="en-US" dirty="0" err="1" smtClean="0"/>
              <a:t>prevenirea</a:t>
            </a:r>
            <a:r>
              <a:rPr lang="en-US" dirty="0" smtClean="0"/>
              <a:t> a  3000 </a:t>
            </a:r>
            <a:r>
              <a:rPr lang="en-US" dirty="0" err="1" smtClean="0"/>
              <a:t>decese</a:t>
            </a:r>
            <a:endParaRPr lang="en-US" dirty="0"/>
          </a:p>
          <a:p>
            <a:r>
              <a:rPr lang="en-US" dirty="0" err="1" smtClean="0"/>
              <a:t>Campanie</a:t>
            </a:r>
            <a:r>
              <a:rPr lang="en-US" dirty="0" smtClean="0"/>
              <a:t> </a:t>
            </a:r>
            <a:r>
              <a:rPr lang="en-US" dirty="0" err="1" smtClean="0"/>
              <a:t>nationala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regionala</a:t>
            </a:r>
            <a:endParaRPr lang="en-US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Solutii</a:t>
            </a:r>
            <a:r>
              <a:rPr lang="en-US" dirty="0"/>
              <a:t> de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teme</a:t>
            </a:r>
            <a:r>
              <a:rPr lang="en-US" dirty="0" smtClean="0"/>
              <a:t> </a:t>
            </a:r>
            <a:r>
              <a:rPr lang="en-US" dirty="0" err="1" smtClean="0"/>
              <a:t>prioritare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intervetie</a:t>
            </a:r>
            <a:r>
              <a:rPr lang="en-US" dirty="0"/>
              <a:t> in </a:t>
            </a:r>
            <a:r>
              <a:rPr lang="en-US" dirty="0" err="1"/>
              <a:t>Danemarca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Metafora</a:t>
            </a:r>
            <a:r>
              <a:rPr lang="en-US" dirty="0" smtClean="0"/>
              <a:t> </a:t>
            </a:r>
            <a:r>
              <a:rPr lang="en-US" dirty="0" err="1" smtClean="0"/>
              <a:t>icebergului</a:t>
            </a:r>
            <a:r>
              <a:rPr lang="en-US" dirty="0" smtClean="0"/>
              <a:t> in </a:t>
            </a:r>
            <a:r>
              <a:rPr lang="en-US" dirty="0" err="1" smtClean="0"/>
              <a:t>aparitia</a:t>
            </a:r>
            <a:r>
              <a:rPr lang="en-US" dirty="0" smtClean="0"/>
              <a:t> </a:t>
            </a:r>
            <a:r>
              <a:rPr lang="en-US" dirty="0" err="1" smtClean="0"/>
              <a:t>evenimentelor</a:t>
            </a:r>
            <a:r>
              <a:rPr lang="en-US" dirty="0" smtClean="0"/>
              <a:t> adverse</a:t>
            </a:r>
            <a:endParaRPr lang="en-US" dirty="0"/>
          </a:p>
        </p:txBody>
      </p:sp>
      <p:pic>
        <p:nvPicPr>
          <p:cNvPr id="1026" name="Picture 2" descr="C:\Users\usr1\Desktop\ANEXE Ada\iceberg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12" y="1481138"/>
            <a:ext cx="689597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3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“A </a:t>
            </a:r>
            <a:r>
              <a:rPr lang="en-US" dirty="0" err="1" smtClean="0"/>
              <a:t>gresi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omenesc</a:t>
            </a:r>
            <a:r>
              <a:rPr lang="en-US" dirty="0" smtClean="0"/>
              <a:t>” – IOM 1999</a:t>
            </a:r>
          </a:p>
          <a:p>
            <a:endParaRPr lang="en-US" dirty="0"/>
          </a:p>
          <a:p>
            <a:r>
              <a:rPr lang="en-US" dirty="0" err="1" smtClean="0"/>
              <a:t>Transformare</a:t>
            </a:r>
            <a:r>
              <a:rPr lang="en-US" dirty="0" smtClean="0"/>
              <a:t>, </a:t>
            </a:r>
            <a:r>
              <a:rPr lang="en-US" dirty="0" err="1" smtClean="0"/>
              <a:t>noua</a:t>
            </a:r>
            <a:r>
              <a:rPr lang="en-US" dirty="0" smtClean="0"/>
              <a:t> </a:t>
            </a:r>
            <a:r>
              <a:rPr lang="en-US" dirty="0" err="1" smtClean="0"/>
              <a:t>abordare</a:t>
            </a:r>
            <a:r>
              <a:rPr lang="en-US" dirty="0" smtClean="0"/>
              <a:t>,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organizationala</a:t>
            </a:r>
            <a:endParaRPr lang="en-US" dirty="0" smtClean="0"/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</a:p>
          <a:p>
            <a:pPr marL="109728" indent="0">
              <a:buNone/>
            </a:pPr>
            <a:endParaRPr lang="en-US" dirty="0"/>
          </a:p>
          <a:p>
            <a:pPr marL="344488" lvl="1" indent="0">
              <a:buSzPct val="100000"/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1.Siguranta </a:t>
            </a:r>
            <a:r>
              <a:rPr lang="en-US" sz="2800" dirty="0" err="1"/>
              <a:t>pacientului</a:t>
            </a:r>
            <a:r>
              <a:rPr lang="en-US" sz="2800" dirty="0"/>
              <a:t> – </a:t>
            </a:r>
            <a:r>
              <a:rPr lang="en-US" sz="2800" dirty="0" err="1"/>
              <a:t>schimbarea</a:t>
            </a:r>
            <a:r>
              <a:rPr lang="en-US" sz="2800" dirty="0"/>
              <a:t> </a:t>
            </a:r>
            <a:r>
              <a:rPr lang="en-US" sz="2800" dirty="0" err="1"/>
              <a:t>paradigmei</a:t>
            </a:r>
            <a:r>
              <a:rPr lang="en-US" sz="2800" dirty="0"/>
              <a:t> – </a:t>
            </a:r>
            <a:r>
              <a:rPr lang="en-US" sz="2800" dirty="0" err="1"/>
              <a:t>abordarea</a:t>
            </a:r>
            <a:r>
              <a:rPr lang="en-US" sz="2800" dirty="0"/>
              <a:t> </a:t>
            </a:r>
            <a:r>
              <a:rPr lang="en-US" sz="2800" dirty="0" err="1"/>
              <a:t>sistemului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198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0563" lvl="1" indent="-346075">
              <a:buSzPct val="100000"/>
              <a:buBlip>
                <a:blip r:embed="rId2"/>
              </a:buBlip>
            </a:pP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7 -10 %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pacienti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sufera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o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eroare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medicala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din care 50 %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prevenibile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(SUA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si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UE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690563" lvl="1" indent="-346075">
              <a:buSzPct val="100000"/>
              <a:buBlip>
                <a:blip r:embed="rId2"/>
              </a:buBlip>
            </a:pP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100.000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pacienti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mor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prin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IAAM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anual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SUA)</a:t>
            </a:r>
            <a:endParaRPr lang="en-US" baseline="30000" dirty="0" smtClean="0">
              <a:solidFill>
                <a:srgbClr val="FF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In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medie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fiecare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pacient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TI </a:t>
            </a:r>
            <a:r>
              <a:rPr lang="en-US" dirty="0" err="1" smtClean="0">
                <a:latin typeface="Arial" pitchFamily="34" charset="0"/>
                <a:ea typeface="ＭＳ Ｐゴシック"/>
                <a:cs typeface="Arial" pitchFamily="34" charset="0"/>
              </a:rPr>
              <a:t>intampina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un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eveniment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advers</a:t>
            </a:r>
            <a:endParaRPr lang="en-US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690563" lvl="1" indent="-346075">
              <a:buSzPct val="100000"/>
              <a:buBlip>
                <a:blip r:embed="rId2"/>
              </a:buBlip>
            </a:pP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30.000 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– 62.000 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decese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prin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infectie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cateter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venos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central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(SUA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</a:p>
          <a:p>
            <a:pPr marL="690563" lvl="1" indent="-346075">
              <a:buSzPct val="100000"/>
              <a:buBlip>
                <a:blip r:embed="rId2"/>
              </a:buBlip>
            </a:pP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15%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costuri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ＭＳ Ｐゴシック"/>
                <a:cs typeface="Arial" pitchFamily="34" charset="0"/>
              </a:rPr>
              <a:t>suplimentare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spitale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UE; </a:t>
            </a:r>
          </a:p>
          <a:p>
            <a:pPr marL="690563" lvl="1" indent="-346075">
              <a:buSzPct val="100000"/>
              <a:buBlip>
                <a:blip r:embed="rId2"/>
              </a:buBlip>
            </a:pP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28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miliarde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$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economii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prin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ea typeface="ＭＳ Ｐゴシック"/>
                <a:cs typeface="Arial" pitchFamily="34" charset="0"/>
              </a:rPr>
              <a:t>masuri</a:t>
            </a:r>
            <a:r>
              <a:rPr lang="en-US" dirty="0">
                <a:latin typeface="Arial" pitchFamily="34" charset="0"/>
                <a:ea typeface="ＭＳ Ｐゴシック"/>
                <a:cs typeface="Arial" pitchFamily="34" charset="0"/>
              </a:rPr>
              <a:t> preventive in </a:t>
            </a:r>
            <a:r>
              <a:rPr lang="en-US" dirty="0" smtClean="0">
                <a:latin typeface="Arial" pitchFamily="34" charset="0"/>
                <a:ea typeface="ＭＳ Ｐゴシック"/>
                <a:cs typeface="Arial" pitchFamily="34" charset="0"/>
              </a:rPr>
              <a:t>SUA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Magnitudinea</a:t>
            </a:r>
            <a:r>
              <a:rPr lang="en-US" dirty="0"/>
              <a:t> </a:t>
            </a:r>
            <a:r>
              <a:rPr lang="en-US" dirty="0" err="1"/>
              <a:t>problemei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1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sz="4500" b="1" dirty="0" err="1" smtClean="0"/>
              <a:t>Focalizarea</a:t>
            </a:r>
            <a:r>
              <a:rPr lang="en-US" sz="4500" dirty="0" smtClean="0"/>
              <a:t>: Nu cine e </a:t>
            </a:r>
            <a:r>
              <a:rPr lang="en-US" sz="4500" dirty="0" err="1" smtClean="0"/>
              <a:t>vinovat</a:t>
            </a:r>
            <a:r>
              <a:rPr lang="en-US" sz="4500" dirty="0" smtClean="0"/>
              <a:t> ci de </a:t>
            </a:r>
            <a:r>
              <a:rPr lang="en-US" sz="4500" dirty="0" err="1" smtClean="0"/>
              <a:t>ce</a:t>
            </a:r>
            <a:r>
              <a:rPr lang="en-US" sz="4500" dirty="0" smtClean="0"/>
              <a:t> s-a </a:t>
            </a:r>
            <a:r>
              <a:rPr lang="en-US" sz="4500" dirty="0" err="1" smtClean="0"/>
              <a:t>intamplat</a:t>
            </a:r>
            <a:r>
              <a:rPr lang="en-US" sz="4500" dirty="0" smtClean="0"/>
              <a:t>, care au </a:t>
            </a:r>
            <a:r>
              <a:rPr lang="en-US" sz="4500" dirty="0" err="1" smtClean="0"/>
              <a:t>fost</a:t>
            </a:r>
            <a:r>
              <a:rPr lang="en-US" sz="4500" dirty="0" smtClean="0"/>
              <a:t> </a:t>
            </a:r>
            <a:r>
              <a:rPr lang="en-US" sz="4500" dirty="0" err="1" smtClean="0"/>
              <a:t>cauzele</a:t>
            </a:r>
            <a:r>
              <a:rPr lang="en-US" sz="4500" dirty="0" smtClean="0"/>
              <a:t> care au </a:t>
            </a:r>
            <a:r>
              <a:rPr lang="en-US" sz="4500" dirty="0" err="1" smtClean="0"/>
              <a:t>facut</a:t>
            </a:r>
            <a:r>
              <a:rPr lang="en-US" sz="4500" dirty="0" smtClean="0"/>
              <a:t> </a:t>
            </a:r>
            <a:r>
              <a:rPr lang="en-US" sz="4500" dirty="0" err="1" smtClean="0"/>
              <a:t>posibila</a:t>
            </a:r>
            <a:r>
              <a:rPr lang="en-US" sz="4500" dirty="0" smtClean="0"/>
              <a:t> </a:t>
            </a:r>
            <a:r>
              <a:rPr lang="en-US" sz="4500" dirty="0" err="1" smtClean="0"/>
              <a:t>eroarea</a:t>
            </a:r>
            <a:r>
              <a:rPr lang="en-US" sz="4500" dirty="0" smtClean="0"/>
              <a:t> </a:t>
            </a:r>
            <a:r>
              <a:rPr lang="en-US" sz="4500" dirty="0" err="1" smtClean="0"/>
              <a:t>umana</a:t>
            </a:r>
            <a:r>
              <a:rPr lang="en-US" sz="4500" dirty="0" smtClean="0"/>
              <a:t>?</a:t>
            </a:r>
          </a:p>
          <a:p>
            <a:endParaRPr lang="en-US" sz="4500" dirty="0"/>
          </a:p>
          <a:p>
            <a:r>
              <a:rPr lang="en-US" sz="4500" dirty="0" err="1" smtClean="0"/>
              <a:t>Cultura</a:t>
            </a:r>
            <a:r>
              <a:rPr lang="en-US" sz="4500" dirty="0" smtClean="0"/>
              <a:t> </a:t>
            </a:r>
            <a:r>
              <a:rPr lang="en-US" sz="4500" dirty="0" err="1" smtClean="0"/>
              <a:t>traditionala</a:t>
            </a:r>
            <a:r>
              <a:rPr lang="en-US" sz="4500" dirty="0" smtClean="0"/>
              <a:t> </a:t>
            </a:r>
          </a:p>
          <a:p>
            <a:endParaRPr lang="en-US" sz="4500" dirty="0"/>
          </a:p>
          <a:p>
            <a:pPr lvl="1"/>
            <a:r>
              <a:rPr lang="en-US" sz="4100" dirty="0" err="1" smtClean="0"/>
              <a:t>personalul</a:t>
            </a:r>
            <a:r>
              <a:rPr lang="en-US" sz="4100" dirty="0" smtClean="0"/>
              <a:t> medical e bine </a:t>
            </a:r>
            <a:r>
              <a:rPr lang="en-US" sz="4100" dirty="0" err="1" smtClean="0"/>
              <a:t>pregatit</a:t>
            </a:r>
            <a:r>
              <a:rPr lang="en-US" sz="4100" dirty="0" smtClean="0"/>
              <a:t>, nu </a:t>
            </a:r>
            <a:r>
              <a:rPr lang="en-US" sz="4100" dirty="0" err="1" smtClean="0"/>
              <a:t>poate</a:t>
            </a:r>
            <a:r>
              <a:rPr lang="en-US" sz="4100" dirty="0" smtClean="0"/>
              <a:t> </a:t>
            </a:r>
            <a:r>
              <a:rPr lang="en-US" sz="4100" dirty="0" err="1" smtClean="0"/>
              <a:t>gresi</a:t>
            </a:r>
            <a:r>
              <a:rPr lang="en-US" sz="4100" dirty="0"/>
              <a:t> </a:t>
            </a:r>
            <a:r>
              <a:rPr lang="en-US" sz="4100" dirty="0" err="1" smtClean="0"/>
              <a:t>si</a:t>
            </a:r>
            <a:r>
              <a:rPr lang="en-US" sz="4100" dirty="0" smtClean="0"/>
              <a:t> </a:t>
            </a:r>
            <a:r>
              <a:rPr lang="en-US" sz="4100" dirty="0" err="1" smtClean="0"/>
              <a:t>este</a:t>
            </a:r>
            <a:r>
              <a:rPr lang="en-US" sz="4100" dirty="0" smtClean="0"/>
              <a:t>  </a:t>
            </a:r>
            <a:r>
              <a:rPr lang="en-US" sz="4100" dirty="0" err="1" smtClean="0"/>
              <a:t>stapanul</a:t>
            </a:r>
            <a:r>
              <a:rPr lang="en-US" sz="4100" dirty="0" smtClean="0"/>
              <a:t> </a:t>
            </a:r>
            <a:r>
              <a:rPr lang="en-US" sz="4100" dirty="0" err="1" smtClean="0"/>
              <a:t>propriilor</a:t>
            </a:r>
            <a:r>
              <a:rPr lang="en-US" sz="4100" dirty="0" smtClean="0"/>
              <a:t> </a:t>
            </a:r>
            <a:r>
              <a:rPr lang="en-US" sz="4100" dirty="0" err="1" smtClean="0"/>
              <a:t>decizii</a:t>
            </a:r>
            <a:r>
              <a:rPr lang="en-US" sz="4100" dirty="0" smtClean="0"/>
              <a:t>.</a:t>
            </a:r>
          </a:p>
          <a:p>
            <a:pPr lvl="1"/>
            <a:endParaRPr lang="en-US" sz="4100" dirty="0"/>
          </a:p>
          <a:p>
            <a:pPr lvl="1"/>
            <a:r>
              <a:rPr lang="en-US" sz="4500" dirty="0" err="1"/>
              <a:t>d</a:t>
            </a:r>
            <a:r>
              <a:rPr lang="en-US" sz="4500" dirty="0" err="1" smtClean="0"/>
              <a:t>aca</a:t>
            </a:r>
            <a:r>
              <a:rPr lang="en-US" sz="4500" dirty="0" smtClean="0"/>
              <a:t> a </a:t>
            </a:r>
            <a:r>
              <a:rPr lang="en-US" sz="4500" dirty="0" err="1" smtClean="0"/>
              <a:t>gresit</a:t>
            </a:r>
            <a:r>
              <a:rPr lang="en-US" sz="4500" dirty="0" smtClean="0"/>
              <a:t> </a:t>
            </a:r>
            <a:r>
              <a:rPr lang="en-US" sz="4500" dirty="0" err="1" smtClean="0"/>
              <a:t>inseamna</a:t>
            </a:r>
            <a:r>
              <a:rPr lang="en-US" sz="4500" dirty="0" smtClean="0"/>
              <a:t> ca a ales </a:t>
            </a:r>
            <a:r>
              <a:rPr lang="en-US" sz="4500" dirty="0" err="1" smtClean="0"/>
              <a:t>asta</a:t>
            </a:r>
            <a:r>
              <a:rPr lang="en-US" sz="4500" dirty="0" smtClean="0"/>
              <a:t> </a:t>
            </a:r>
            <a:r>
              <a:rPr lang="en-US" sz="4500" dirty="0" err="1" smtClean="0"/>
              <a:t>pentru</a:t>
            </a:r>
            <a:r>
              <a:rPr lang="en-US" sz="4500" dirty="0" smtClean="0"/>
              <a:t> ca e incompetent </a:t>
            </a:r>
            <a:r>
              <a:rPr lang="en-US" sz="4500" dirty="0" err="1" smtClean="0"/>
              <a:t>si</a:t>
            </a:r>
            <a:r>
              <a:rPr lang="en-US" sz="4500" dirty="0" smtClean="0"/>
              <a:t> </a:t>
            </a:r>
            <a:r>
              <a:rPr lang="en-US" sz="4500" dirty="0" err="1" smtClean="0"/>
              <a:t>lipsit</a:t>
            </a:r>
            <a:r>
              <a:rPr lang="en-US" sz="4500" dirty="0" smtClean="0"/>
              <a:t> de </a:t>
            </a:r>
            <a:r>
              <a:rPr lang="en-US" sz="4500" dirty="0" err="1" smtClean="0"/>
              <a:t>empatie</a:t>
            </a:r>
            <a:r>
              <a:rPr lang="en-US" sz="4500" dirty="0" smtClean="0"/>
              <a:t> </a:t>
            </a:r>
          </a:p>
          <a:p>
            <a:endParaRPr lang="en-US" sz="4500" dirty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paradigmei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De </a:t>
            </a:r>
            <a:r>
              <a:rPr lang="en-US" sz="2800" b="1" dirty="0" err="1"/>
              <a:t>ce</a:t>
            </a:r>
            <a:r>
              <a:rPr lang="en-US" sz="2800" b="1" dirty="0"/>
              <a:t> </a:t>
            </a:r>
            <a:r>
              <a:rPr lang="en-US" sz="2800" b="1" dirty="0" err="1"/>
              <a:t>oamenii</a:t>
            </a:r>
            <a:r>
              <a:rPr lang="en-US" sz="2800" b="1" dirty="0"/>
              <a:t> </a:t>
            </a:r>
            <a:r>
              <a:rPr lang="en-US" sz="2800" b="1" dirty="0" err="1"/>
              <a:t>comit</a:t>
            </a:r>
            <a:r>
              <a:rPr lang="en-US" sz="2800" b="1" dirty="0"/>
              <a:t> </a:t>
            </a:r>
            <a:r>
              <a:rPr lang="en-US" sz="2800" b="1" dirty="0" err="1"/>
              <a:t>greseli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actiunile</a:t>
            </a:r>
            <a:r>
              <a:rPr lang="en-US" sz="2800" dirty="0"/>
              <a:t> </a:t>
            </a:r>
            <a:r>
              <a:rPr lang="en-US" sz="2800" dirty="0" err="1"/>
              <a:t>umane</a:t>
            </a:r>
            <a:r>
              <a:rPr lang="en-US" sz="2800" dirty="0"/>
              <a:t> </a:t>
            </a:r>
            <a:r>
              <a:rPr lang="en-US" sz="2800" dirty="0" err="1"/>
              <a:t>sunt</a:t>
            </a:r>
            <a:r>
              <a:rPr lang="en-US" sz="2800" dirty="0"/>
              <a:t> </a:t>
            </a:r>
            <a:r>
              <a:rPr lang="en-US" sz="2800" dirty="0" err="1"/>
              <a:t>intotdeuna</a:t>
            </a:r>
            <a:r>
              <a:rPr lang="en-US" sz="2800" dirty="0"/>
              <a:t> </a:t>
            </a:r>
            <a:r>
              <a:rPr lang="en-US" sz="2800" dirty="0" err="1"/>
              <a:t>limitate</a:t>
            </a:r>
            <a:r>
              <a:rPr lang="en-US" sz="2800" dirty="0"/>
              <a:t> de </a:t>
            </a:r>
            <a:r>
              <a:rPr lang="en-US" sz="2800" dirty="0" err="1"/>
              <a:t>anumite</a:t>
            </a:r>
            <a:r>
              <a:rPr lang="en-US" sz="2800" dirty="0"/>
              <a:t> </a:t>
            </a:r>
            <a:r>
              <a:rPr lang="en-US" sz="2800" dirty="0" err="1"/>
              <a:t>circumstante</a:t>
            </a:r>
            <a:r>
              <a:rPr lang="en-US" sz="2800" dirty="0"/>
              <a:t>, </a:t>
            </a:r>
            <a:r>
              <a:rPr lang="en-US" sz="2800" dirty="0" err="1"/>
              <a:t>conditii</a:t>
            </a:r>
            <a:r>
              <a:rPr lang="en-US" sz="2800" dirty="0"/>
              <a:t> de </a:t>
            </a:r>
            <a:r>
              <a:rPr lang="en-US" sz="2800" dirty="0" err="1"/>
              <a:t>mediu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organizatie</a:t>
            </a:r>
            <a:r>
              <a:rPr lang="en-US" sz="2800" dirty="0"/>
              <a:t>  (Reason, 1997). </a:t>
            </a:r>
          </a:p>
          <a:p>
            <a:pPr lvl="1"/>
            <a:r>
              <a:rPr lang="en-US" sz="2400" dirty="0" err="1" smtClean="0"/>
              <a:t>Experienta</a:t>
            </a:r>
            <a:r>
              <a:rPr lang="en-US" sz="2400" dirty="0" smtClean="0"/>
              <a:t> </a:t>
            </a:r>
            <a:r>
              <a:rPr lang="en-US" sz="2400" dirty="0" err="1" smtClean="0"/>
              <a:t>altor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industrii</a:t>
            </a:r>
            <a:r>
              <a:rPr lang="en-US" sz="24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/>
              <a:t>succesiune</a:t>
            </a:r>
            <a:r>
              <a:rPr lang="en-US" sz="2400" dirty="0"/>
              <a:t> de </a:t>
            </a:r>
            <a:r>
              <a:rPr lang="en-US" sz="2400" dirty="0" err="1"/>
              <a:t>evenimente</a:t>
            </a:r>
            <a:r>
              <a:rPr lang="en-US" sz="2400" dirty="0"/>
              <a:t> </a:t>
            </a:r>
            <a:r>
              <a:rPr lang="en-US" sz="2400" dirty="0" err="1"/>
              <a:t>datorate</a:t>
            </a:r>
            <a:r>
              <a:rPr lang="en-US" sz="2400" dirty="0"/>
              <a:t> 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imperfect, care produce </a:t>
            </a:r>
            <a:r>
              <a:rPr lang="en-US" sz="2400" dirty="0" err="1" smtClean="0"/>
              <a:t>erori</a:t>
            </a:r>
            <a:r>
              <a:rPr lang="en-US" sz="2400" dirty="0" smtClean="0"/>
              <a:t>, </a:t>
            </a:r>
            <a:r>
              <a:rPr lang="en-US" sz="2400" dirty="0" err="1" smtClean="0"/>
              <a:t>greu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detectat</a:t>
            </a:r>
            <a:r>
              <a:rPr lang="en-US" sz="2400" dirty="0"/>
              <a:t> </a:t>
            </a:r>
          </a:p>
          <a:p>
            <a:endParaRPr lang="en-US" sz="2800" dirty="0"/>
          </a:p>
          <a:p>
            <a:r>
              <a:rPr lang="en-US" sz="2800" b="1" dirty="0" smtClean="0"/>
              <a:t>“Good </a:t>
            </a:r>
            <a:r>
              <a:rPr lang="en-US" sz="2800" b="1" dirty="0"/>
              <a:t>people – bad </a:t>
            </a:r>
            <a:r>
              <a:rPr lang="en-US" sz="2800" b="1" dirty="0" smtClean="0"/>
              <a:t>system”  </a:t>
            </a:r>
            <a:endParaRPr lang="en-US" sz="2800" b="1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Schimbarea</a:t>
            </a:r>
            <a:r>
              <a:rPr lang="en-US" dirty="0"/>
              <a:t> </a:t>
            </a:r>
            <a:r>
              <a:rPr lang="en-US" dirty="0" err="1"/>
              <a:t>paradigmei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33337" y="513385"/>
            <a:ext cx="9144000" cy="5122240"/>
          </a:xfrm>
          <a:prstGeom prst="rect">
            <a:avLst/>
          </a:prstGeom>
          <a:solidFill>
            <a:srgbClr val="3A0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endParaRPr lang="en-GB" altLang="ro-RO" b="1" dirty="0" smtClean="0">
              <a:solidFill>
                <a:srgbClr val="FF99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1937" y="10100"/>
            <a:ext cx="8675688" cy="40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altLang="ro-RO" sz="2400" dirty="0" err="1" smtClean="0"/>
              <a:t>Modelul</a:t>
            </a:r>
            <a:r>
              <a:rPr lang="en-GB" altLang="ro-RO" sz="2400" dirty="0" smtClean="0"/>
              <a:t> </a:t>
            </a:r>
            <a:r>
              <a:rPr lang="en-GB" altLang="ro-RO" sz="2400" dirty="0" err="1" smtClean="0"/>
              <a:t>schweitzer</a:t>
            </a:r>
            <a:r>
              <a:rPr lang="en-GB" altLang="ro-RO" sz="2400" dirty="0" smtClean="0"/>
              <a:t> in </a:t>
            </a:r>
            <a:r>
              <a:rPr lang="en-GB" altLang="ro-RO" sz="2400" dirty="0" err="1" smtClean="0"/>
              <a:t>aparitia</a:t>
            </a:r>
            <a:r>
              <a:rPr lang="en-GB" altLang="ro-RO" sz="2400" dirty="0" smtClean="0"/>
              <a:t> </a:t>
            </a:r>
            <a:r>
              <a:rPr lang="en-GB" altLang="ro-RO" sz="2400" dirty="0" err="1" smtClean="0"/>
              <a:t>erorilor</a:t>
            </a:r>
            <a:r>
              <a:rPr lang="en-GB" altLang="ro-RO" sz="2400" dirty="0" smtClean="0"/>
              <a:t> </a:t>
            </a:r>
            <a:endParaRPr lang="en-GB" altLang="ro-RO" sz="2400" b="0" dirty="0" smtClean="0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384300" y="4759325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eaLnBrk="0" fontAlgn="auto" latinLnBrk="1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  <a:cs typeface="+mn-cs"/>
            </a:endParaRPr>
          </a:p>
          <a:p>
            <a:pPr marL="342900" indent="-342900" algn="ctr" eaLnBrk="0" fontAlgn="auto" latinLnBrk="1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GB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6083300" y="3001963"/>
            <a:ext cx="1268413" cy="465137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6083300" y="3001963"/>
            <a:ext cx="1268413" cy="465137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9"/>
                </a:lnTo>
                <a:lnTo>
                  <a:pt x="798" y="16"/>
                </a:lnTo>
                <a:lnTo>
                  <a:pt x="797" y="15"/>
                </a:lnTo>
                <a:lnTo>
                  <a:pt x="797" y="11"/>
                </a:lnTo>
                <a:lnTo>
                  <a:pt x="797" y="10"/>
                </a:lnTo>
                <a:lnTo>
                  <a:pt x="795" y="6"/>
                </a:lnTo>
                <a:lnTo>
                  <a:pt x="795" y="3"/>
                </a:lnTo>
                <a:lnTo>
                  <a:pt x="793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6132513" y="3035300"/>
            <a:ext cx="1219200" cy="468313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8" h="295">
                <a:moveTo>
                  <a:pt x="0" y="268"/>
                </a:moveTo>
                <a:lnTo>
                  <a:pt x="20" y="294"/>
                </a:lnTo>
                <a:lnTo>
                  <a:pt x="766" y="29"/>
                </a:lnTo>
                <a:lnTo>
                  <a:pt x="766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18"/>
                </a:lnTo>
                <a:lnTo>
                  <a:pt x="767" y="15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6132513" y="3035300"/>
            <a:ext cx="1219200" cy="468313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8" h="295">
                <a:moveTo>
                  <a:pt x="0" y="268"/>
                </a:moveTo>
                <a:lnTo>
                  <a:pt x="20" y="294"/>
                </a:lnTo>
                <a:lnTo>
                  <a:pt x="766" y="29"/>
                </a:lnTo>
                <a:lnTo>
                  <a:pt x="766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18"/>
                </a:lnTo>
                <a:lnTo>
                  <a:pt x="767" y="15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noFill/>
          <a:ln w="12700" cap="rnd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013027" y="2211388"/>
            <a:ext cx="881062" cy="1498600"/>
          </a:xfrm>
          <a:custGeom>
            <a:avLst/>
            <a:gdLst>
              <a:gd name="T0" fmla="*/ 2147483647 w 555"/>
              <a:gd name="T1" fmla="*/ 2147483647 h 944"/>
              <a:gd name="T2" fmla="*/ 2147483647 w 555"/>
              <a:gd name="T3" fmla="*/ 2147483647 h 944"/>
              <a:gd name="T4" fmla="*/ 2147483647 w 555"/>
              <a:gd name="T5" fmla="*/ 2147483647 h 944"/>
              <a:gd name="T6" fmla="*/ 2147483647 w 555"/>
              <a:gd name="T7" fmla="*/ 2147483647 h 944"/>
              <a:gd name="T8" fmla="*/ 2147483647 w 555"/>
              <a:gd name="T9" fmla="*/ 2147483647 h 944"/>
              <a:gd name="T10" fmla="*/ 2147483647 w 555"/>
              <a:gd name="T11" fmla="*/ 2147483647 h 944"/>
              <a:gd name="T12" fmla="*/ 2147483647 w 555"/>
              <a:gd name="T13" fmla="*/ 2147483647 h 944"/>
              <a:gd name="T14" fmla="*/ 2147483647 w 555"/>
              <a:gd name="T15" fmla="*/ 2147483647 h 944"/>
              <a:gd name="T16" fmla="*/ 2147483647 w 555"/>
              <a:gd name="T17" fmla="*/ 2147483647 h 944"/>
              <a:gd name="T18" fmla="*/ 2147483647 w 555"/>
              <a:gd name="T19" fmla="*/ 2147483647 h 944"/>
              <a:gd name="T20" fmla="*/ 2147483647 w 555"/>
              <a:gd name="T21" fmla="*/ 2147483647 h 944"/>
              <a:gd name="T22" fmla="*/ 2147483647 w 555"/>
              <a:gd name="T23" fmla="*/ 2147483647 h 944"/>
              <a:gd name="T24" fmla="*/ 2147483647 w 555"/>
              <a:gd name="T25" fmla="*/ 2147483647 h 944"/>
              <a:gd name="T26" fmla="*/ 2147483647 w 555"/>
              <a:gd name="T27" fmla="*/ 2147483647 h 944"/>
              <a:gd name="T28" fmla="*/ 2147483647 w 555"/>
              <a:gd name="T29" fmla="*/ 2147483647 h 944"/>
              <a:gd name="T30" fmla="*/ 2147483647 w 555"/>
              <a:gd name="T31" fmla="*/ 2147483647 h 944"/>
              <a:gd name="T32" fmla="*/ 2147483647 w 555"/>
              <a:gd name="T33" fmla="*/ 2147483647 h 944"/>
              <a:gd name="T34" fmla="*/ 2147483647 w 555"/>
              <a:gd name="T35" fmla="*/ 2147483647 h 944"/>
              <a:gd name="T36" fmla="*/ 2147483647 w 555"/>
              <a:gd name="T37" fmla="*/ 2147483647 h 944"/>
              <a:gd name="T38" fmla="*/ 2147483647 w 555"/>
              <a:gd name="T39" fmla="*/ 2147483647 h 944"/>
              <a:gd name="T40" fmla="*/ 2147483647 w 555"/>
              <a:gd name="T41" fmla="*/ 2147483647 h 944"/>
              <a:gd name="T42" fmla="*/ 2147483647 w 555"/>
              <a:gd name="T43" fmla="*/ 2147483647 h 944"/>
              <a:gd name="T44" fmla="*/ 2147483647 w 555"/>
              <a:gd name="T45" fmla="*/ 2147483647 h 944"/>
              <a:gd name="T46" fmla="*/ 2147483647 w 555"/>
              <a:gd name="T47" fmla="*/ 2147483647 h 944"/>
              <a:gd name="T48" fmla="*/ 2147483647 w 555"/>
              <a:gd name="T49" fmla="*/ 2147483647 h 944"/>
              <a:gd name="T50" fmla="*/ 2147483647 w 555"/>
              <a:gd name="T51" fmla="*/ 2147483647 h 944"/>
              <a:gd name="T52" fmla="*/ 2147483647 w 555"/>
              <a:gd name="T53" fmla="*/ 2147483647 h 944"/>
              <a:gd name="T54" fmla="*/ 2147483647 w 555"/>
              <a:gd name="T55" fmla="*/ 2147483647 h 944"/>
              <a:gd name="T56" fmla="*/ 2147483647 w 555"/>
              <a:gd name="T57" fmla="*/ 2147483647 h 944"/>
              <a:gd name="T58" fmla="*/ 2147483647 w 555"/>
              <a:gd name="T59" fmla="*/ 2147483647 h 944"/>
              <a:gd name="T60" fmla="*/ 2147483647 w 555"/>
              <a:gd name="T61" fmla="*/ 2147483647 h 944"/>
              <a:gd name="T62" fmla="*/ 2147483647 w 555"/>
              <a:gd name="T63" fmla="*/ 2147483647 h 944"/>
              <a:gd name="T64" fmla="*/ 2147483647 w 555"/>
              <a:gd name="T65" fmla="*/ 2147483647 h 944"/>
              <a:gd name="T66" fmla="*/ 2147483647 w 555"/>
              <a:gd name="T67" fmla="*/ 2147483647 h 944"/>
              <a:gd name="T68" fmla="*/ 2147483647 w 555"/>
              <a:gd name="T69" fmla="*/ 2147483647 h 944"/>
              <a:gd name="T70" fmla="*/ 2147483647 w 555"/>
              <a:gd name="T71" fmla="*/ 2147483647 h 944"/>
              <a:gd name="T72" fmla="*/ 2147483647 w 555"/>
              <a:gd name="T73" fmla="*/ 2147483647 h 944"/>
              <a:gd name="T74" fmla="*/ 2147483647 w 555"/>
              <a:gd name="T75" fmla="*/ 2147483647 h 944"/>
              <a:gd name="T76" fmla="*/ 2147483647 w 555"/>
              <a:gd name="T77" fmla="*/ 2147483647 h 944"/>
              <a:gd name="T78" fmla="*/ 2147483647 w 555"/>
              <a:gd name="T79" fmla="*/ 2147483647 h 944"/>
              <a:gd name="T80" fmla="*/ 2147483647 w 555"/>
              <a:gd name="T81" fmla="*/ 2147483647 h 944"/>
              <a:gd name="T82" fmla="*/ 2147483647 w 555"/>
              <a:gd name="T83" fmla="*/ 2147483647 h 944"/>
              <a:gd name="T84" fmla="*/ 2147483647 w 555"/>
              <a:gd name="T85" fmla="*/ 2147483647 h 944"/>
              <a:gd name="T86" fmla="*/ 2147483647 w 555"/>
              <a:gd name="T87" fmla="*/ 2147483647 h 944"/>
              <a:gd name="T88" fmla="*/ 2147483647 w 555"/>
              <a:gd name="T89" fmla="*/ 2147483647 h 944"/>
              <a:gd name="T90" fmla="*/ 2147483647 w 555"/>
              <a:gd name="T91" fmla="*/ 2147483647 h 944"/>
              <a:gd name="T92" fmla="*/ 2147483647 w 555"/>
              <a:gd name="T93" fmla="*/ 2147483647 h 944"/>
              <a:gd name="T94" fmla="*/ 2147483647 w 555"/>
              <a:gd name="T95" fmla="*/ 2147483647 h 944"/>
              <a:gd name="T96" fmla="*/ 2147483647 w 555"/>
              <a:gd name="T97" fmla="*/ 2147483647 h 944"/>
              <a:gd name="T98" fmla="*/ 2147483647 w 555"/>
              <a:gd name="T99" fmla="*/ 2147483647 h 944"/>
              <a:gd name="T100" fmla="*/ 2147483647 w 555"/>
              <a:gd name="T101" fmla="*/ 2147483647 h 944"/>
              <a:gd name="T102" fmla="*/ 2147483647 w 555"/>
              <a:gd name="T103" fmla="*/ 2147483647 h 944"/>
              <a:gd name="T104" fmla="*/ 2147483647 w 555"/>
              <a:gd name="T105" fmla="*/ 2147483647 h 944"/>
              <a:gd name="T106" fmla="*/ 2147483647 w 555"/>
              <a:gd name="T107" fmla="*/ 2147483647 h 944"/>
              <a:gd name="T108" fmla="*/ 2147483647 w 555"/>
              <a:gd name="T109" fmla="*/ 2147483647 h 944"/>
              <a:gd name="T110" fmla="*/ 2147483647 w 555"/>
              <a:gd name="T111" fmla="*/ 2147483647 h 944"/>
              <a:gd name="T112" fmla="*/ 2147483647 w 555"/>
              <a:gd name="T113" fmla="*/ 2147483647 h 944"/>
              <a:gd name="T114" fmla="*/ 2147483647 w 555"/>
              <a:gd name="T115" fmla="*/ 2147483647 h 9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5" h="944">
                <a:moveTo>
                  <a:pt x="512" y="0"/>
                </a:moveTo>
                <a:lnTo>
                  <a:pt x="474" y="8"/>
                </a:lnTo>
                <a:lnTo>
                  <a:pt x="433" y="21"/>
                </a:lnTo>
                <a:lnTo>
                  <a:pt x="391" y="34"/>
                </a:lnTo>
                <a:lnTo>
                  <a:pt x="347" y="51"/>
                </a:lnTo>
                <a:lnTo>
                  <a:pt x="303" y="68"/>
                </a:lnTo>
                <a:lnTo>
                  <a:pt x="261" y="85"/>
                </a:lnTo>
                <a:lnTo>
                  <a:pt x="221" y="103"/>
                </a:lnTo>
                <a:lnTo>
                  <a:pt x="185" y="120"/>
                </a:lnTo>
                <a:lnTo>
                  <a:pt x="186" y="130"/>
                </a:lnTo>
                <a:lnTo>
                  <a:pt x="186" y="140"/>
                </a:lnTo>
                <a:lnTo>
                  <a:pt x="185" y="148"/>
                </a:lnTo>
                <a:lnTo>
                  <a:pt x="182" y="156"/>
                </a:lnTo>
                <a:lnTo>
                  <a:pt x="178" y="163"/>
                </a:lnTo>
                <a:lnTo>
                  <a:pt x="172" y="169"/>
                </a:lnTo>
                <a:lnTo>
                  <a:pt x="165" y="174"/>
                </a:lnTo>
                <a:lnTo>
                  <a:pt x="159" y="179"/>
                </a:lnTo>
                <a:lnTo>
                  <a:pt x="151" y="182"/>
                </a:lnTo>
                <a:lnTo>
                  <a:pt x="143" y="185"/>
                </a:lnTo>
                <a:lnTo>
                  <a:pt x="134" y="185"/>
                </a:lnTo>
                <a:lnTo>
                  <a:pt x="126" y="185"/>
                </a:lnTo>
                <a:lnTo>
                  <a:pt x="120" y="185"/>
                </a:lnTo>
                <a:lnTo>
                  <a:pt x="112" y="182"/>
                </a:lnTo>
                <a:lnTo>
                  <a:pt x="105" y="179"/>
                </a:lnTo>
                <a:lnTo>
                  <a:pt x="100" y="174"/>
                </a:lnTo>
                <a:lnTo>
                  <a:pt x="86" y="182"/>
                </a:lnTo>
                <a:lnTo>
                  <a:pt x="73" y="192"/>
                </a:lnTo>
                <a:lnTo>
                  <a:pt x="58" y="202"/>
                </a:lnTo>
                <a:lnTo>
                  <a:pt x="47" y="211"/>
                </a:lnTo>
                <a:lnTo>
                  <a:pt x="34" y="221"/>
                </a:lnTo>
                <a:lnTo>
                  <a:pt x="22" y="229"/>
                </a:lnTo>
                <a:lnTo>
                  <a:pt x="11" y="239"/>
                </a:lnTo>
                <a:lnTo>
                  <a:pt x="0" y="249"/>
                </a:lnTo>
                <a:lnTo>
                  <a:pt x="8" y="283"/>
                </a:lnTo>
                <a:lnTo>
                  <a:pt x="16" y="319"/>
                </a:lnTo>
                <a:lnTo>
                  <a:pt x="21" y="353"/>
                </a:lnTo>
                <a:lnTo>
                  <a:pt x="27" y="387"/>
                </a:lnTo>
                <a:lnTo>
                  <a:pt x="32" y="421"/>
                </a:lnTo>
                <a:lnTo>
                  <a:pt x="37" y="455"/>
                </a:lnTo>
                <a:lnTo>
                  <a:pt x="42" y="488"/>
                </a:lnTo>
                <a:lnTo>
                  <a:pt x="48" y="522"/>
                </a:lnTo>
                <a:lnTo>
                  <a:pt x="60" y="525"/>
                </a:lnTo>
                <a:lnTo>
                  <a:pt x="71" y="530"/>
                </a:lnTo>
                <a:lnTo>
                  <a:pt x="81" y="536"/>
                </a:lnTo>
                <a:lnTo>
                  <a:pt x="89" y="543"/>
                </a:lnTo>
                <a:lnTo>
                  <a:pt x="94" y="553"/>
                </a:lnTo>
                <a:lnTo>
                  <a:pt x="99" y="562"/>
                </a:lnTo>
                <a:lnTo>
                  <a:pt x="100" y="572"/>
                </a:lnTo>
                <a:lnTo>
                  <a:pt x="102" y="582"/>
                </a:lnTo>
                <a:lnTo>
                  <a:pt x="102" y="593"/>
                </a:lnTo>
                <a:lnTo>
                  <a:pt x="99" y="603"/>
                </a:lnTo>
                <a:lnTo>
                  <a:pt x="95" y="613"/>
                </a:lnTo>
                <a:lnTo>
                  <a:pt x="91" y="623"/>
                </a:lnTo>
                <a:lnTo>
                  <a:pt x="84" y="631"/>
                </a:lnTo>
                <a:lnTo>
                  <a:pt x="76" y="639"/>
                </a:lnTo>
                <a:lnTo>
                  <a:pt x="66" y="644"/>
                </a:lnTo>
                <a:lnTo>
                  <a:pt x="56" y="649"/>
                </a:lnTo>
                <a:lnTo>
                  <a:pt x="56" y="670"/>
                </a:lnTo>
                <a:lnTo>
                  <a:pt x="56" y="691"/>
                </a:lnTo>
                <a:lnTo>
                  <a:pt x="58" y="714"/>
                </a:lnTo>
                <a:lnTo>
                  <a:pt x="58" y="738"/>
                </a:lnTo>
                <a:lnTo>
                  <a:pt x="60" y="762"/>
                </a:lnTo>
                <a:lnTo>
                  <a:pt x="60" y="787"/>
                </a:lnTo>
                <a:lnTo>
                  <a:pt x="60" y="811"/>
                </a:lnTo>
                <a:lnTo>
                  <a:pt x="60" y="834"/>
                </a:lnTo>
                <a:lnTo>
                  <a:pt x="104" y="844"/>
                </a:lnTo>
                <a:lnTo>
                  <a:pt x="149" y="855"/>
                </a:lnTo>
                <a:lnTo>
                  <a:pt x="196" y="865"/>
                </a:lnTo>
                <a:lnTo>
                  <a:pt x="247" y="878"/>
                </a:lnTo>
                <a:lnTo>
                  <a:pt x="302" y="891"/>
                </a:lnTo>
                <a:lnTo>
                  <a:pt x="362" y="907"/>
                </a:lnTo>
                <a:lnTo>
                  <a:pt x="429" y="923"/>
                </a:lnTo>
                <a:lnTo>
                  <a:pt x="502" y="943"/>
                </a:lnTo>
                <a:lnTo>
                  <a:pt x="512" y="897"/>
                </a:lnTo>
                <a:lnTo>
                  <a:pt x="521" y="847"/>
                </a:lnTo>
                <a:lnTo>
                  <a:pt x="529" y="795"/>
                </a:lnTo>
                <a:lnTo>
                  <a:pt x="536" y="738"/>
                </a:lnTo>
                <a:lnTo>
                  <a:pt x="541" y="681"/>
                </a:lnTo>
                <a:lnTo>
                  <a:pt x="546" y="621"/>
                </a:lnTo>
                <a:lnTo>
                  <a:pt x="549" y="558"/>
                </a:lnTo>
                <a:lnTo>
                  <a:pt x="551" y="496"/>
                </a:lnTo>
                <a:lnTo>
                  <a:pt x="552" y="480"/>
                </a:lnTo>
                <a:lnTo>
                  <a:pt x="552" y="468"/>
                </a:lnTo>
                <a:lnTo>
                  <a:pt x="552" y="455"/>
                </a:lnTo>
                <a:lnTo>
                  <a:pt x="552" y="445"/>
                </a:lnTo>
                <a:lnTo>
                  <a:pt x="552" y="434"/>
                </a:lnTo>
                <a:lnTo>
                  <a:pt x="554" y="423"/>
                </a:lnTo>
                <a:lnTo>
                  <a:pt x="552" y="410"/>
                </a:lnTo>
                <a:lnTo>
                  <a:pt x="552" y="393"/>
                </a:lnTo>
                <a:lnTo>
                  <a:pt x="546" y="393"/>
                </a:lnTo>
                <a:lnTo>
                  <a:pt x="538" y="392"/>
                </a:lnTo>
                <a:lnTo>
                  <a:pt x="531" y="389"/>
                </a:lnTo>
                <a:lnTo>
                  <a:pt x="525" y="385"/>
                </a:lnTo>
                <a:lnTo>
                  <a:pt x="515" y="377"/>
                </a:lnTo>
                <a:lnTo>
                  <a:pt x="507" y="366"/>
                </a:lnTo>
                <a:lnTo>
                  <a:pt x="500" y="354"/>
                </a:lnTo>
                <a:lnTo>
                  <a:pt x="495" y="341"/>
                </a:lnTo>
                <a:lnTo>
                  <a:pt x="494" y="327"/>
                </a:lnTo>
                <a:lnTo>
                  <a:pt x="492" y="312"/>
                </a:lnTo>
                <a:lnTo>
                  <a:pt x="494" y="298"/>
                </a:lnTo>
                <a:lnTo>
                  <a:pt x="497" y="283"/>
                </a:lnTo>
                <a:lnTo>
                  <a:pt x="500" y="270"/>
                </a:lnTo>
                <a:lnTo>
                  <a:pt x="507" y="259"/>
                </a:lnTo>
                <a:lnTo>
                  <a:pt x="515" y="247"/>
                </a:lnTo>
                <a:lnTo>
                  <a:pt x="523" y="241"/>
                </a:lnTo>
                <a:lnTo>
                  <a:pt x="528" y="237"/>
                </a:lnTo>
                <a:lnTo>
                  <a:pt x="533" y="234"/>
                </a:lnTo>
                <a:lnTo>
                  <a:pt x="539" y="233"/>
                </a:lnTo>
                <a:lnTo>
                  <a:pt x="544" y="233"/>
                </a:lnTo>
                <a:lnTo>
                  <a:pt x="542" y="202"/>
                </a:lnTo>
                <a:lnTo>
                  <a:pt x="539" y="171"/>
                </a:lnTo>
                <a:lnTo>
                  <a:pt x="536" y="142"/>
                </a:lnTo>
                <a:lnTo>
                  <a:pt x="533" y="112"/>
                </a:lnTo>
                <a:lnTo>
                  <a:pt x="528" y="85"/>
                </a:lnTo>
                <a:lnTo>
                  <a:pt x="523" y="55"/>
                </a:lnTo>
                <a:lnTo>
                  <a:pt x="518" y="28"/>
                </a:lnTo>
                <a:lnTo>
                  <a:pt x="512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6027738" y="2387600"/>
            <a:ext cx="881062" cy="1498600"/>
          </a:xfrm>
          <a:custGeom>
            <a:avLst/>
            <a:gdLst>
              <a:gd name="T0" fmla="*/ 2147483647 w 555"/>
              <a:gd name="T1" fmla="*/ 2147483647 h 944"/>
              <a:gd name="T2" fmla="*/ 2147483647 w 555"/>
              <a:gd name="T3" fmla="*/ 2147483647 h 944"/>
              <a:gd name="T4" fmla="*/ 2147483647 w 555"/>
              <a:gd name="T5" fmla="*/ 2147483647 h 944"/>
              <a:gd name="T6" fmla="*/ 2147483647 w 555"/>
              <a:gd name="T7" fmla="*/ 2147483647 h 944"/>
              <a:gd name="T8" fmla="*/ 2147483647 w 555"/>
              <a:gd name="T9" fmla="*/ 2147483647 h 944"/>
              <a:gd name="T10" fmla="*/ 2147483647 w 555"/>
              <a:gd name="T11" fmla="*/ 2147483647 h 944"/>
              <a:gd name="T12" fmla="*/ 2147483647 w 555"/>
              <a:gd name="T13" fmla="*/ 2147483647 h 944"/>
              <a:gd name="T14" fmla="*/ 2147483647 w 555"/>
              <a:gd name="T15" fmla="*/ 2147483647 h 944"/>
              <a:gd name="T16" fmla="*/ 2147483647 w 555"/>
              <a:gd name="T17" fmla="*/ 2147483647 h 944"/>
              <a:gd name="T18" fmla="*/ 2147483647 w 555"/>
              <a:gd name="T19" fmla="*/ 2147483647 h 944"/>
              <a:gd name="T20" fmla="*/ 2147483647 w 555"/>
              <a:gd name="T21" fmla="*/ 2147483647 h 944"/>
              <a:gd name="T22" fmla="*/ 2147483647 w 555"/>
              <a:gd name="T23" fmla="*/ 2147483647 h 944"/>
              <a:gd name="T24" fmla="*/ 2147483647 w 555"/>
              <a:gd name="T25" fmla="*/ 2147483647 h 944"/>
              <a:gd name="T26" fmla="*/ 2147483647 w 555"/>
              <a:gd name="T27" fmla="*/ 2147483647 h 944"/>
              <a:gd name="T28" fmla="*/ 2147483647 w 555"/>
              <a:gd name="T29" fmla="*/ 2147483647 h 944"/>
              <a:gd name="T30" fmla="*/ 2147483647 w 555"/>
              <a:gd name="T31" fmla="*/ 2147483647 h 944"/>
              <a:gd name="T32" fmla="*/ 2147483647 w 555"/>
              <a:gd name="T33" fmla="*/ 2147483647 h 944"/>
              <a:gd name="T34" fmla="*/ 2147483647 w 555"/>
              <a:gd name="T35" fmla="*/ 2147483647 h 944"/>
              <a:gd name="T36" fmla="*/ 2147483647 w 555"/>
              <a:gd name="T37" fmla="*/ 2147483647 h 944"/>
              <a:gd name="T38" fmla="*/ 2147483647 w 555"/>
              <a:gd name="T39" fmla="*/ 2147483647 h 944"/>
              <a:gd name="T40" fmla="*/ 2147483647 w 555"/>
              <a:gd name="T41" fmla="*/ 2147483647 h 944"/>
              <a:gd name="T42" fmla="*/ 2147483647 w 555"/>
              <a:gd name="T43" fmla="*/ 2147483647 h 944"/>
              <a:gd name="T44" fmla="*/ 2147483647 w 555"/>
              <a:gd name="T45" fmla="*/ 2147483647 h 944"/>
              <a:gd name="T46" fmla="*/ 2147483647 w 555"/>
              <a:gd name="T47" fmla="*/ 2147483647 h 944"/>
              <a:gd name="T48" fmla="*/ 2147483647 w 555"/>
              <a:gd name="T49" fmla="*/ 2147483647 h 944"/>
              <a:gd name="T50" fmla="*/ 2147483647 w 555"/>
              <a:gd name="T51" fmla="*/ 2147483647 h 944"/>
              <a:gd name="T52" fmla="*/ 2147483647 w 555"/>
              <a:gd name="T53" fmla="*/ 2147483647 h 944"/>
              <a:gd name="T54" fmla="*/ 2147483647 w 555"/>
              <a:gd name="T55" fmla="*/ 2147483647 h 944"/>
              <a:gd name="T56" fmla="*/ 2147483647 w 555"/>
              <a:gd name="T57" fmla="*/ 2147483647 h 944"/>
              <a:gd name="T58" fmla="*/ 2147483647 w 555"/>
              <a:gd name="T59" fmla="*/ 2147483647 h 944"/>
              <a:gd name="T60" fmla="*/ 2147483647 w 555"/>
              <a:gd name="T61" fmla="*/ 2147483647 h 944"/>
              <a:gd name="T62" fmla="*/ 2147483647 w 555"/>
              <a:gd name="T63" fmla="*/ 2147483647 h 944"/>
              <a:gd name="T64" fmla="*/ 2147483647 w 555"/>
              <a:gd name="T65" fmla="*/ 2147483647 h 944"/>
              <a:gd name="T66" fmla="*/ 2147483647 w 555"/>
              <a:gd name="T67" fmla="*/ 2147483647 h 944"/>
              <a:gd name="T68" fmla="*/ 2147483647 w 555"/>
              <a:gd name="T69" fmla="*/ 2147483647 h 944"/>
              <a:gd name="T70" fmla="*/ 2147483647 w 555"/>
              <a:gd name="T71" fmla="*/ 2147483647 h 944"/>
              <a:gd name="T72" fmla="*/ 2147483647 w 555"/>
              <a:gd name="T73" fmla="*/ 2147483647 h 944"/>
              <a:gd name="T74" fmla="*/ 2147483647 w 555"/>
              <a:gd name="T75" fmla="*/ 2147483647 h 944"/>
              <a:gd name="T76" fmla="*/ 2147483647 w 555"/>
              <a:gd name="T77" fmla="*/ 2147483647 h 944"/>
              <a:gd name="T78" fmla="*/ 2147483647 w 555"/>
              <a:gd name="T79" fmla="*/ 2147483647 h 944"/>
              <a:gd name="T80" fmla="*/ 2147483647 w 555"/>
              <a:gd name="T81" fmla="*/ 2147483647 h 944"/>
              <a:gd name="T82" fmla="*/ 2147483647 w 555"/>
              <a:gd name="T83" fmla="*/ 2147483647 h 944"/>
              <a:gd name="T84" fmla="*/ 2147483647 w 555"/>
              <a:gd name="T85" fmla="*/ 2147483647 h 944"/>
              <a:gd name="T86" fmla="*/ 2147483647 w 555"/>
              <a:gd name="T87" fmla="*/ 2147483647 h 944"/>
              <a:gd name="T88" fmla="*/ 2147483647 w 555"/>
              <a:gd name="T89" fmla="*/ 2147483647 h 944"/>
              <a:gd name="T90" fmla="*/ 2147483647 w 555"/>
              <a:gd name="T91" fmla="*/ 2147483647 h 944"/>
              <a:gd name="T92" fmla="*/ 2147483647 w 555"/>
              <a:gd name="T93" fmla="*/ 2147483647 h 944"/>
              <a:gd name="T94" fmla="*/ 2147483647 w 555"/>
              <a:gd name="T95" fmla="*/ 2147483647 h 944"/>
              <a:gd name="T96" fmla="*/ 2147483647 w 555"/>
              <a:gd name="T97" fmla="*/ 2147483647 h 944"/>
              <a:gd name="T98" fmla="*/ 2147483647 w 555"/>
              <a:gd name="T99" fmla="*/ 2147483647 h 944"/>
              <a:gd name="T100" fmla="*/ 2147483647 w 555"/>
              <a:gd name="T101" fmla="*/ 2147483647 h 944"/>
              <a:gd name="T102" fmla="*/ 2147483647 w 555"/>
              <a:gd name="T103" fmla="*/ 2147483647 h 944"/>
              <a:gd name="T104" fmla="*/ 2147483647 w 555"/>
              <a:gd name="T105" fmla="*/ 2147483647 h 944"/>
              <a:gd name="T106" fmla="*/ 2147483647 w 555"/>
              <a:gd name="T107" fmla="*/ 2147483647 h 944"/>
              <a:gd name="T108" fmla="*/ 2147483647 w 555"/>
              <a:gd name="T109" fmla="*/ 2147483647 h 944"/>
              <a:gd name="T110" fmla="*/ 2147483647 w 555"/>
              <a:gd name="T111" fmla="*/ 2147483647 h 944"/>
              <a:gd name="T112" fmla="*/ 2147483647 w 555"/>
              <a:gd name="T113" fmla="*/ 2147483647 h 944"/>
              <a:gd name="T114" fmla="*/ 2147483647 w 555"/>
              <a:gd name="T115" fmla="*/ 2147483647 h 9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5" h="944">
                <a:moveTo>
                  <a:pt x="512" y="0"/>
                </a:moveTo>
                <a:lnTo>
                  <a:pt x="474" y="8"/>
                </a:lnTo>
                <a:lnTo>
                  <a:pt x="433" y="21"/>
                </a:lnTo>
                <a:lnTo>
                  <a:pt x="391" y="34"/>
                </a:lnTo>
                <a:lnTo>
                  <a:pt x="347" y="51"/>
                </a:lnTo>
                <a:lnTo>
                  <a:pt x="303" y="68"/>
                </a:lnTo>
                <a:lnTo>
                  <a:pt x="261" y="85"/>
                </a:lnTo>
                <a:lnTo>
                  <a:pt x="221" y="103"/>
                </a:lnTo>
                <a:lnTo>
                  <a:pt x="185" y="120"/>
                </a:lnTo>
                <a:lnTo>
                  <a:pt x="186" y="130"/>
                </a:lnTo>
                <a:lnTo>
                  <a:pt x="186" y="140"/>
                </a:lnTo>
                <a:lnTo>
                  <a:pt x="185" y="148"/>
                </a:lnTo>
                <a:lnTo>
                  <a:pt x="182" y="156"/>
                </a:lnTo>
                <a:lnTo>
                  <a:pt x="178" y="163"/>
                </a:lnTo>
                <a:lnTo>
                  <a:pt x="172" y="169"/>
                </a:lnTo>
                <a:lnTo>
                  <a:pt x="165" y="174"/>
                </a:lnTo>
                <a:lnTo>
                  <a:pt x="159" y="179"/>
                </a:lnTo>
                <a:lnTo>
                  <a:pt x="151" y="182"/>
                </a:lnTo>
                <a:lnTo>
                  <a:pt x="143" y="185"/>
                </a:lnTo>
                <a:lnTo>
                  <a:pt x="134" y="185"/>
                </a:lnTo>
                <a:lnTo>
                  <a:pt x="126" y="185"/>
                </a:lnTo>
                <a:lnTo>
                  <a:pt x="120" y="185"/>
                </a:lnTo>
                <a:lnTo>
                  <a:pt x="112" y="182"/>
                </a:lnTo>
                <a:lnTo>
                  <a:pt x="105" y="179"/>
                </a:lnTo>
                <a:lnTo>
                  <a:pt x="100" y="174"/>
                </a:lnTo>
                <a:lnTo>
                  <a:pt x="86" y="182"/>
                </a:lnTo>
                <a:lnTo>
                  <a:pt x="73" y="192"/>
                </a:lnTo>
                <a:lnTo>
                  <a:pt x="58" y="202"/>
                </a:lnTo>
                <a:lnTo>
                  <a:pt x="47" y="211"/>
                </a:lnTo>
                <a:lnTo>
                  <a:pt x="34" y="221"/>
                </a:lnTo>
                <a:lnTo>
                  <a:pt x="22" y="229"/>
                </a:lnTo>
                <a:lnTo>
                  <a:pt x="11" y="239"/>
                </a:lnTo>
                <a:lnTo>
                  <a:pt x="0" y="249"/>
                </a:lnTo>
                <a:lnTo>
                  <a:pt x="8" y="283"/>
                </a:lnTo>
                <a:lnTo>
                  <a:pt x="16" y="319"/>
                </a:lnTo>
                <a:lnTo>
                  <a:pt x="21" y="353"/>
                </a:lnTo>
                <a:lnTo>
                  <a:pt x="27" y="387"/>
                </a:lnTo>
                <a:lnTo>
                  <a:pt x="32" y="421"/>
                </a:lnTo>
                <a:lnTo>
                  <a:pt x="37" y="455"/>
                </a:lnTo>
                <a:lnTo>
                  <a:pt x="42" y="488"/>
                </a:lnTo>
                <a:lnTo>
                  <a:pt x="48" y="522"/>
                </a:lnTo>
                <a:lnTo>
                  <a:pt x="60" y="525"/>
                </a:lnTo>
                <a:lnTo>
                  <a:pt x="71" y="530"/>
                </a:lnTo>
                <a:lnTo>
                  <a:pt x="81" y="536"/>
                </a:lnTo>
                <a:lnTo>
                  <a:pt x="89" y="543"/>
                </a:lnTo>
                <a:lnTo>
                  <a:pt x="94" y="553"/>
                </a:lnTo>
                <a:lnTo>
                  <a:pt x="99" y="562"/>
                </a:lnTo>
                <a:lnTo>
                  <a:pt x="100" y="572"/>
                </a:lnTo>
                <a:lnTo>
                  <a:pt x="102" y="582"/>
                </a:lnTo>
                <a:lnTo>
                  <a:pt x="102" y="593"/>
                </a:lnTo>
                <a:lnTo>
                  <a:pt x="99" y="603"/>
                </a:lnTo>
                <a:lnTo>
                  <a:pt x="95" y="613"/>
                </a:lnTo>
                <a:lnTo>
                  <a:pt x="91" y="623"/>
                </a:lnTo>
                <a:lnTo>
                  <a:pt x="84" y="631"/>
                </a:lnTo>
                <a:lnTo>
                  <a:pt x="76" y="639"/>
                </a:lnTo>
                <a:lnTo>
                  <a:pt x="66" y="644"/>
                </a:lnTo>
                <a:lnTo>
                  <a:pt x="56" y="649"/>
                </a:lnTo>
                <a:lnTo>
                  <a:pt x="56" y="670"/>
                </a:lnTo>
                <a:lnTo>
                  <a:pt x="56" y="691"/>
                </a:lnTo>
                <a:lnTo>
                  <a:pt x="58" y="714"/>
                </a:lnTo>
                <a:lnTo>
                  <a:pt x="58" y="738"/>
                </a:lnTo>
                <a:lnTo>
                  <a:pt x="60" y="762"/>
                </a:lnTo>
                <a:lnTo>
                  <a:pt x="60" y="787"/>
                </a:lnTo>
                <a:lnTo>
                  <a:pt x="60" y="811"/>
                </a:lnTo>
                <a:lnTo>
                  <a:pt x="60" y="834"/>
                </a:lnTo>
                <a:lnTo>
                  <a:pt x="104" y="844"/>
                </a:lnTo>
                <a:lnTo>
                  <a:pt x="149" y="855"/>
                </a:lnTo>
                <a:lnTo>
                  <a:pt x="196" y="865"/>
                </a:lnTo>
                <a:lnTo>
                  <a:pt x="247" y="878"/>
                </a:lnTo>
                <a:lnTo>
                  <a:pt x="302" y="891"/>
                </a:lnTo>
                <a:lnTo>
                  <a:pt x="362" y="907"/>
                </a:lnTo>
                <a:lnTo>
                  <a:pt x="429" y="923"/>
                </a:lnTo>
                <a:lnTo>
                  <a:pt x="502" y="943"/>
                </a:lnTo>
                <a:lnTo>
                  <a:pt x="512" y="897"/>
                </a:lnTo>
                <a:lnTo>
                  <a:pt x="521" y="847"/>
                </a:lnTo>
                <a:lnTo>
                  <a:pt x="529" y="795"/>
                </a:lnTo>
                <a:lnTo>
                  <a:pt x="536" y="738"/>
                </a:lnTo>
                <a:lnTo>
                  <a:pt x="541" y="681"/>
                </a:lnTo>
                <a:lnTo>
                  <a:pt x="546" y="621"/>
                </a:lnTo>
                <a:lnTo>
                  <a:pt x="549" y="558"/>
                </a:lnTo>
                <a:lnTo>
                  <a:pt x="551" y="496"/>
                </a:lnTo>
                <a:lnTo>
                  <a:pt x="552" y="480"/>
                </a:lnTo>
                <a:lnTo>
                  <a:pt x="552" y="468"/>
                </a:lnTo>
                <a:lnTo>
                  <a:pt x="552" y="455"/>
                </a:lnTo>
                <a:lnTo>
                  <a:pt x="552" y="445"/>
                </a:lnTo>
                <a:lnTo>
                  <a:pt x="552" y="434"/>
                </a:lnTo>
                <a:lnTo>
                  <a:pt x="554" y="423"/>
                </a:lnTo>
                <a:lnTo>
                  <a:pt x="552" y="410"/>
                </a:lnTo>
                <a:lnTo>
                  <a:pt x="552" y="393"/>
                </a:lnTo>
                <a:lnTo>
                  <a:pt x="546" y="393"/>
                </a:lnTo>
                <a:lnTo>
                  <a:pt x="538" y="392"/>
                </a:lnTo>
                <a:lnTo>
                  <a:pt x="531" y="389"/>
                </a:lnTo>
                <a:lnTo>
                  <a:pt x="525" y="385"/>
                </a:lnTo>
                <a:lnTo>
                  <a:pt x="515" y="377"/>
                </a:lnTo>
                <a:lnTo>
                  <a:pt x="507" y="366"/>
                </a:lnTo>
                <a:lnTo>
                  <a:pt x="500" y="354"/>
                </a:lnTo>
                <a:lnTo>
                  <a:pt x="495" y="341"/>
                </a:lnTo>
                <a:lnTo>
                  <a:pt x="494" y="327"/>
                </a:lnTo>
                <a:lnTo>
                  <a:pt x="492" y="312"/>
                </a:lnTo>
                <a:lnTo>
                  <a:pt x="494" y="298"/>
                </a:lnTo>
                <a:lnTo>
                  <a:pt x="497" y="283"/>
                </a:lnTo>
                <a:lnTo>
                  <a:pt x="500" y="270"/>
                </a:lnTo>
                <a:lnTo>
                  <a:pt x="507" y="259"/>
                </a:lnTo>
                <a:lnTo>
                  <a:pt x="515" y="247"/>
                </a:lnTo>
                <a:lnTo>
                  <a:pt x="523" y="241"/>
                </a:lnTo>
                <a:lnTo>
                  <a:pt x="528" y="237"/>
                </a:lnTo>
                <a:lnTo>
                  <a:pt x="533" y="234"/>
                </a:lnTo>
                <a:lnTo>
                  <a:pt x="539" y="233"/>
                </a:lnTo>
                <a:lnTo>
                  <a:pt x="544" y="233"/>
                </a:lnTo>
                <a:lnTo>
                  <a:pt x="542" y="202"/>
                </a:lnTo>
                <a:lnTo>
                  <a:pt x="539" y="171"/>
                </a:lnTo>
                <a:lnTo>
                  <a:pt x="536" y="142"/>
                </a:lnTo>
                <a:lnTo>
                  <a:pt x="533" y="112"/>
                </a:lnTo>
                <a:lnTo>
                  <a:pt x="528" y="85"/>
                </a:lnTo>
                <a:lnTo>
                  <a:pt x="523" y="55"/>
                </a:lnTo>
                <a:lnTo>
                  <a:pt x="518" y="28"/>
                </a:lnTo>
                <a:lnTo>
                  <a:pt x="51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6808788" y="2387600"/>
            <a:ext cx="328612" cy="1498600"/>
          </a:xfrm>
          <a:custGeom>
            <a:avLst/>
            <a:gdLst>
              <a:gd name="T0" fmla="*/ 2147483647 w 207"/>
              <a:gd name="T1" fmla="*/ 2147483647 h 944"/>
              <a:gd name="T2" fmla="*/ 2147483647 w 207"/>
              <a:gd name="T3" fmla="*/ 2147483647 h 944"/>
              <a:gd name="T4" fmla="*/ 2147483647 w 207"/>
              <a:gd name="T5" fmla="*/ 2147483647 h 944"/>
              <a:gd name="T6" fmla="*/ 2147483647 w 207"/>
              <a:gd name="T7" fmla="*/ 2147483647 h 944"/>
              <a:gd name="T8" fmla="*/ 2147483647 w 207"/>
              <a:gd name="T9" fmla="*/ 2147483647 h 944"/>
              <a:gd name="T10" fmla="*/ 2147483647 w 207"/>
              <a:gd name="T11" fmla="*/ 2147483647 h 944"/>
              <a:gd name="T12" fmla="*/ 2147483647 w 207"/>
              <a:gd name="T13" fmla="*/ 2147483647 h 944"/>
              <a:gd name="T14" fmla="*/ 2147483647 w 207"/>
              <a:gd name="T15" fmla="*/ 2147483647 h 944"/>
              <a:gd name="T16" fmla="*/ 2147483647 w 207"/>
              <a:gd name="T17" fmla="*/ 2147483647 h 944"/>
              <a:gd name="T18" fmla="*/ 2147483647 w 207"/>
              <a:gd name="T19" fmla="*/ 2147483647 h 944"/>
              <a:gd name="T20" fmla="*/ 2147483647 w 207"/>
              <a:gd name="T21" fmla="*/ 2147483647 h 944"/>
              <a:gd name="T22" fmla="*/ 2147483647 w 207"/>
              <a:gd name="T23" fmla="*/ 2147483647 h 944"/>
              <a:gd name="T24" fmla="*/ 2147483647 w 207"/>
              <a:gd name="T25" fmla="*/ 2147483647 h 944"/>
              <a:gd name="T26" fmla="*/ 2147483647 w 207"/>
              <a:gd name="T27" fmla="*/ 2147483647 h 944"/>
              <a:gd name="T28" fmla="*/ 2147483647 w 207"/>
              <a:gd name="T29" fmla="*/ 2147483647 h 944"/>
              <a:gd name="T30" fmla="*/ 2147483647 w 207"/>
              <a:gd name="T31" fmla="*/ 2147483647 h 944"/>
              <a:gd name="T32" fmla="*/ 2147483647 w 207"/>
              <a:gd name="T33" fmla="*/ 2147483647 h 944"/>
              <a:gd name="T34" fmla="*/ 2147483647 w 207"/>
              <a:gd name="T35" fmla="*/ 2147483647 h 944"/>
              <a:gd name="T36" fmla="*/ 2147483647 w 207"/>
              <a:gd name="T37" fmla="*/ 2147483647 h 944"/>
              <a:gd name="T38" fmla="*/ 2147483647 w 207"/>
              <a:gd name="T39" fmla="*/ 2147483647 h 944"/>
              <a:gd name="T40" fmla="*/ 2147483647 w 207"/>
              <a:gd name="T41" fmla="*/ 2147483647 h 944"/>
              <a:gd name="T42" fmla="*/ 2147483647 w 207"/>
              <a:gd name="T43" fmla="*/ 2147483647 h 944"/>
              <a:gd name="T44" fmla="*/ 2147483647 w 207"/>
              <a:gd name="T45" fmla="*/ 2147483647 h 944"/>
              <a:gd name="T46" fmla="*/ 2147483647 w 207"/>
              <a:gd name="T47" fmla="*/ 2147483647 h 944"/>
              <a:gd name="T48" fmla="*/ 2147483647 w 207"/>
              <a:gd name="T49" fmla="*/ 2147483647 h 944"/>
              <a:gd name="T50" fmla="*/ 2147483647 w 207"/>
              <a:gd name="T51" fmla="*/ 2147483647 h 944"/>
              <a:gd name="T52" fmla="*/ 2147483647 w 207"/>
              <a:gd name="T53" fmla="*/ 2147483647 h 944"/>
              <a:gd name="T54" fmla="*/ 2147483647 w 207"/>
              <a:gd name="T55" fmla="*/ 2147483647 h 944"/>
              <a:gd name="T56" fmla="*/ 2147483647 w 207"/>
              <a:gd name="T57" fmla="*/ 2147483647 h 944"/>
              <a:gd name="T58" fmla="*/ 2147483647 w 207"/>
              <a:gd name="T59" fmla="*/ 2147483647 h 944"/>
              <a:gd name="T60" fmla="*/ 2147483647 w 207"/>
              <a:gd name="T61" fmla="*/ 2147483647 h 944"/>
              <a:gd name="T62" fmla="*/ 2147483647 w 207"/>
              <a:gd name="T63" fmla="*/ 2147483647 h 944"/>
              <a:gd name="T64" fmla="*/ 2147483647 w 207"/>
              <a:gd name="T65" fmla="*/ 2147483647 h 944"/>
              <a:gd name="T66" fmla="*/ 2147483647 w 207"/>
              <a:gd name="T67" fmla="*/ 2147483647 h 944"/>
              <a:gd name="T68" fmla="*/ 2147483647 w 207"/>
              <a:gd name="T69" fmla="*/ 2147483647 h 944"/>
              <a:gd name="T70" fmla="*/ 2147483647 w 207"/>
              <a:gd name="T71" fmla="*/ 2147483647 h 944"/>
              <a:gd name="T72" fmla="*/ 2147483647 w 207"/>
              <a:gd name="T73" fmla="*/ 2147483647 h 944"/>
              <a:gd name="T74" fmla="*/ 2147483647 w 207"/>
              <a:gd name="T75" fmla="*/ 2147483647 h 944"/>
              <a:gd name="T76" fmla="*/ 2147483647 w 207"/>
              <a:gd name="T77" fmla="*/ 2147483647 h 944"/>
              <a:gd name="T78" fmla="*/ 2147483647 w 207"/>
              <a:gd name="T79" fmla="*/ 2147483647 h 944"/>
              <a:gd name="T80" fmla="*/ 2147483647 w 207"/>
              <a:gd name="T81" fmla="*/ 2147483647 h 944"/>
              <a:gd name="T82" fmla="*/ 2147483647 w 207"/>
              <a:gd name="T83" fmla="*/ 2147483647 h 944"/>
              <a:gd name="T84" fmla="*/ 2147483647 w 207"/>
              <a:gd name="T85" fmla="*/ 2147483647 h 944"/>
              <a:gd name="T86" fmla="*/ 2147483647 w 207"/>
              <a:gd name="T87" fmla="*/ 2147483647 h 944"/>
              <a:gd name="T88" fmla="*/ 2147483647 w 207"/>
              <a:gd name="T89" fmla="*/ 2147483647 h 944"/>
              <a:gd name="T90" fmla="*/ 2147483647 w 207"/>
              <a:gd name="T91" fmla="*/ 2147483647 h 9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7" h="944">
                <a:moveTo>
                  <a:pt x="20" y="0"/>
                </a:moveTo>
                <a:lnTo>
                  <a:pt x="49" y="21"/>
                </a:lnTo>
                <a:lnTo>
                  <a:pt x="70" y="41"/>
                </a:lnTo>
                <a:lnTo>
                  <a:pt x="89" y="57"/>
                </a:lnTo>
                <a:lnTo>
                  <a:pt x="106" y="75"/>
                </a:lnTo>
                <a:lnTo>
                  <a:pt x="124" y="94"/>
                </a:lnTo>
                <a:lnTo>
                  <a:pt x="145" y="117"/>
                </a:lnTo>
                <a:lnTo>
                  <a:pt x="172" y="148"/>
                </a:lnTo>
                <a:lnTo>
                  <a:pt x="206" y="185"/>
                </a:lnTo>
                <a:lnTo>
                  <a:pt x="206" y="231"/>
                </a:lnTo>
                <a:lnTo>
                  <a:pt x="205" y="276"/>
                </a:lnTo>
                <a:lnTo>
                  <a:pt x="203" y="324"/>
                </a:lnTo>
                <a:lnTo>
                  <a:pt x="202" y="369"/>
                </a:lnTo>
                <a:lnTo>
                  <a:pt x="198" y="415"/>
                </a:lnTo>
                <a:lnTo>
                  <a:pt x="195" y="458"/>
                </a:lnTo>
                <a:lnTo>
                  <a:pt x="192" y="502"/>
                </a:lnTo>
                <a:lnTo>
                  <a:pt x="187" y="543"/>
                </a:lnTo>
                <a:lnTo>
                  <a:pt x="180" y="546"/>
                </a:lnTo>
                <a:lnTo>
                  <a:pt x="174" y="551"/>
                </a:lnTo>
                <a:lnTo>
                  <a:pt x="169" y="556"/>
                </a:lnTo>
                <a:lnTo>
                  <a:pt x="164" y="561"/>
                </a:lnTo>
                <a:lnTo>
                  <a:pt x="161" y="567"/>
                </a:lnTo>
                <a:lnTo>
                  <a:pt x="158" y="574"/>
                </a:lnTo>
                <a:lnTo>
                  <a:pt x="156" y="580"/>
                </a:lnTo>
                <a:lnTo>
                  <a:pt x="156" y="587"/>
                </a:lnTo>
                <a:lnTo>
                  <a:pt x="154" y="593"/>
                </a:lnTo>
                <a:lnTo>
                  <a:pt x="156" y="601"/>
                </a:lnTo>
                <a:lnTo>
                  <a:pt x="158" y="608"/>
                </a:lnTo>
                <a:lnTo>
                  <a:pt x="159" y="614"/>
                </a:lnTo>
                <a:lnTo>
                  <a:pt x="163" y="621"/>
                </a:lnTo>
                <a:lnTo>
                  <a:pt x="167" y="627"/>
                </a:lnTo>
                <a:lnTo>
                  <a:pt x="172" y="634"/>
                </a:lnTo>
                <a:lnTo>
                  <a:pt x="179" y="639"/>
                </a:lnTo>
                <a:lnTo>
                  <a:pt x="179" y="665"/>
                </a:lnTo>
                <a:lnTo>
                  <a:pt x="177" y="692"/>
                </a:lnTo>
                <a:lnTo>
                  <a:pt x="176" y="723"/>
                </a:lnTo>
                <a:lnTo>
                  <a:pt x="174" y="754"/>
                </a:lnTo>
                <a:lnTo>
                  <a:pt x="172" y="785"/>
                </a:lnTo>
                <a:lnTo>
                  <a:pt x="171" y="816"/>
                </a:lnTo>
                <a:lnTo>
                  <a:pt x="169" y="845"/>
                </a:lnTo>
                <a:lnTo>
                  <a:pt x="169" y="871"/>
                </a:lnTo>
                <a:lnTo>
                  <a:pt x="150" y="883"/>
                </a:lnTo>
                <a:lnTo>
                  <a:pt x="132" y="892"/>
                </a:lnTo>
                <a:lnTo>
                  <a:pt x="112" y="902"/>
                </a:lnTo>
                <a:lnTo>
                  <a:pt x="93" y="910"/>
                </a:lnTo>
                <a:lnTo>
                  <a:pt x="73" y="920"/>
                </a:lnTo>
                <a:lnTo>
                  <a:pt x="52" y="928"/>
                </a:lnTo>
                <a:lnTo>
                  <a:pt x="31" y="936"/>
                </a:lnTo>
                <a:lnTo>
                  <a:pt x="10" y="943"/>
                </a:lnTo>
                <a:lnTo>
                  <a:pt x="21" y="886"/>
                </a:lnTo>
                <a:lnTo>
                  <a:pt x="31" y="827"/>
                </a:lnTo>
                <a:lnTo>
                  <a:pt x="39" y="769"/>
                </a:lnTo>
                <a:lnTo>
                  <a:pt x="47" y="707"/>
                </a:lnTo>
                <a:lnTo>
                  <a:pt x="52" y="645"/>
                </a:lnTo>
                <a:lnTo>
                  <a:pt x="57" y="584"/>
                </a:lnTo>
                <a:lnTo>
                  <a:pt x="59" y="522"/>
                </a:lnTo>
                <a:lnTo>
                  <a:pt x="60" y="460"/>
                </a:lnTo>
                <a:lnTo>
                  <a:pt x="60" y="447"/>
                </a:lnTo>
                <a:lnTo>
                  <a:pt x="60" y="437"/>
                </a:lnTo>
                <a:lnTo>
                  <a:pt x="62" y="431"/>
                </a:lnTo>
                <a:lnTo>
                  <a:pt x="62" y="426"/>
                </a:lnTo>
                <a:lnTo>
                  <a:pt x="62" y="421"/>
                </a:lnTo>
                <a:lnTo>
                  <a:pt x="62" y="416"/>
                </a:lnTo>
                <a:lnTo>
                  <a:pt x="62" y="406"/>
                </a:lnTo>
                <a:lnTo>
                  <a:pt x="60" y="393"/>
                </a:lnTo>
                <a:lnTo>
                  <a:pt x="54" y="393"/>
                </a:lnTo>
                <a:lnTo>
                  <a:pt x="47" y="392"/>
                </a:lnTo>
                <a:lnTo>
                  <a:pt x="41" y="390"/>
                </a:lnTo>
                <a:lnTo>
                  <a:pt x="34" y="387"/>
                </a:lnTo>
                <a:lnTo>
                  <a:pt x="24" y="379"/>
                </a:lnTo>
                <a:lnTo>
                  <a:pt x="15" y="369"/>
                </a:lnTo>
                <a:lnTo>
                  <a:pt x="8" y="356"/>
                </a:lnTo>
                <a:lnTo>
                  <a:pt x="5" y="343"/>
                </a:lnTo>
                <a:lnTo>
                  <a:pt x="2" y="330"/>
                </a:lnTo>
                <a:lnTo>
                  <a:pt x="0" y="315"/>
                </a:lnTo>
                <a:lnTo>
                  <a:pt x="2" y="301"/>
                </a:lnTo>
                <a:lnTo>
                  <a:pt x="3" y="286"/>
                </a:lnTo>
                <a:lnTo>
                  <a:pt x="8" y="273"/>
                </a:lnTo>
                <a:lnTo>
                  <a:pt x="13" y="260"/>
                </a:lnTo>
                <a:lnTo>
                  <a:pt x="21" y="250"/>
                </a:lnTo>
                <a:lnTo>
                  <a:pt x="31" y="241"/>
                </a:lnTo>
                <a:lnTo>
                  <a:pt x="36" y="237"/>
                </a:lnTo>
                <a:lnTo>
                  <a:pt x="41" y="236"/>
                </a:lnTo>
                <a:lnTo>
                  <a:pt x="47" y="233"/>
                </a:lnTo>
                <a:lnTo>
                  <a:pt x="54" y="233"/>
                </a:lnTo>
                <a:lnTo>
                  <a:pt x="50" y="203"/>
                </a:lnTo>
                <a:lnTo>
                  <a:pt x="47" y="172"/>
                </a:lnTo>
                <a:lnTo>
                  <a:pt x="44" y="142"/>
                </a:lnTo>
                <a:lnTo>
                  <a:pt x="39" y="112"/>
                </a:lnTo>
                <a:lnTo>
                  <a:pt x="36" y="83"/>
                </a:lnTo>
                <a:lnTo>
                  <a:pt x="31" y="54"/>
                </a:lnTo>
                <a:lnTo>
                  <a:pt x="24" y="26"/>
                </a:lnTo>
                <a:lnTo>
                  <a:pt x="20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808788" y="2387600"/>
            <a:ext cx="328612" cy="1498600"/>
          </a:xfrm>
          <a:custGeom>
            <a:avLst/>
            <a:gdLst>
              <a:gd name="T0" fmla="*/ 2147483647 w 207"/>
              <a:gd name="T1" fmla="*/ 2147483647 h 944"/>
              <a:gd name="T2" fmla="*/ 2147483647 w 207"/>
              <a:gd name="T3" fmla="*/ 2147483647 h 944"/>
              <a:gd name="T4" fmla="*/ 2147483647 w 207"/>
              <a:gd name="T5" fmla="*/ 2147483647 h 944"/>
              <a:gd name="T6" fmla="*/ 2147483647 w 207"/>
              <a:gd name="T7" fmla="*/ 2147483647 h 944"/>
              <a:gd name="T8" fmla="*/ 2147483647 w 207"/>
              <a:gd name="T9" fmla="*/ 2147483647 h 944"/>
              <a:gd name="T10" fmla="*/ 2147483647 w 207"/>
              <a:gd name="T11" fmla="*/ 2147483647 h 944"/>
              <a:gd name="T12" fmla="*/ 2147483647 w 207"/>
              <a:gd name="T13" fmla="*/ 2147483647 h 944"/>
              <a:gd name="T14" fmla="*/ 2147483647 w 207"/>
              <a:gd name="T15" fmla="*/ 2147483647 h 944"/>
              <a:gd name="T16" fmla="*/ 2147483647 w 207"/>
              <a:gd name="T17" fmla="*/ 2147483647 h 944"/>
              <a:gd name="T18" fmla="*/ 2147483647 w 207"/>
              <a:gd name="T19" fmla="*/ 2147483647 h 944"/>
              <a:gd name="T20" fmla="*/ 2147483647 w 207"/>
              <a:gd name="T21" fmla="*/ 2147483647 h 944"/>
              <a:gd name="T22" fmla="*/ 2147483647 w 207"/>
              <a:gd name="T23" fmla="*/ 2147483647 h 944"/>
              <a:gd name="T24" fmla="*/ 2147483647 w 207"/>
              <a:gd name="T25" fmla="*/ 2147483647 h 944"/>
              <a:gd name="T26" fmla="*/ 2147483647 w 207"/>
              <a:gd name="T27" fmla="*/ 2147483647 h 944"/>
              <a:gd name="T28" fmla="*/ 2147483647 w 207"/>
              <a:gd name="T29" fmla="*/ 2147483647 h 944"/>
              <a:gd name="T30" fmla="*/ 2147483647 w 207"/>
              <a:gd name="T31" fmla="*/ 2147483647 h 944"/>
              <a:gd name="T32" fmla="*/ 2147483647 w 207"/>
              <a:gd name="T33" fmla="*/ 2147483647 h 944"/>
              <a:gd name="T34" fmla="*/ 2147483647 w 207"/>
              <a:gd name="T35" fmla="*/ 2147483647 h 944"/>
              <a:gd name="T36" fmla="*/ 2147483647 w 207"/>
              <a:gd name="T37" fmla="*/ 2147483647 h 944"/>
              <a:gd name="T38" fmla="*/ 2147483647 w 207"/>
              <a:gd name="T39" fmla="*/ 2147483647 h 944"/>
              <a:gd name="T40" fmla="*/ 2147483647 w 207"/>
              <a:gd name="T41" fmla="*/ 2147483647 h 944"/>
              <a:gd name="T42" fmla="*/ 2147483647 w 207"/>
              <a:gd name="T43" fmla="*/ 2147483647 h 944"/>
              <a:gd name="T44" fmla="*/ 2147483647 w 207"/>
              <a:gd name="T45" fmla="*/ 2147483647 h 944"/>
              <a:gd name="T46" fmla="*/ 2147483647 w 207"/>
              <a:gd name="T47" fmla="*/ 2147483647 h 944"/>
              <a:gd name="T48" fmla="*/ 2147483647 w 207"/>
              <a:gd name="T49" fmla="*/ 2147483647 h 944"/>
              <a:gd name="T50" fmla="*/ 2147483647 w 207"/>
              <a:gd name="T51" fmla="*/ 2147483647 h 944"/>
              <a:gd name="T52" fmla="*/ 2147483647 w 207"/>
              <a:gd name="T53" fmla="*/ 2147483647 h 944"/>
              <a:gd name="T54" fmla="*/ 2147483647 w 207"/>
              <a:gd name="T55" fmla="*/ 2147483647 h 944"/>
              <a:gd name="T56" fmla="*/ 2147483647 w 207"/>
              <a:gd name="T57" fmla="*/ 2147483647 h 944"/>
              <a:gd name="T58" fmla="*/ 2147483647 w 207"/>
              <a:gd name="T59" fmla="*/ 2147483647 h 944"/>
              <a:gd name="T60" fmla="*/ 2147483647 w 207"/>
              <a:gd name="T61" fmla="*/ 2147483647 h 944"/>
              <a:gd name="T62" fmla="*/ 2147483647 w 207"/>
              <a:gd name="T63" fmla="*/ 2147483647 h 944"/>
              <a:gd name="T64" fmla="*/ 2147483647 w 207"/>
              <a:gd name="T65" fmla="*/ 2147483647 h 944"/>
              <a:gd name="T66" fmla="*/ 2147483647 w 207"/>
              <a:gd name="T67" fmla="*/ 2147483647 h 944"/>
              <a:gd name="T68" fmla="*/ 2147483647 w 207"/>
              <a:gd name="T69" fmla="*/ 2147483647 h 944"/>
              <a:gd name="T70" fmla="*/ 2147483647 w 207"/>
              <a:gd name="T71" fmla="*/ 2147483647 h 944"/>
              <a:gd name="T72" fmla="*/ 2147483647 w 207"/>
              <a:gd name="T73" fmla="*/ 2147483647 h 944"/>
              <a:gd name="T74" fmla="*/ 2147483647 w 207"/>
              <a:gd name="T75" fmla="*/ 2147483647 h 944"/>
              <a:gd name="T76" fmla="*/ 2147483647 w 207"/>
              <a:gd name="T77" fmla="*/ 2147483647 h 944"/>
              <a:gd name="T78" fmla="*/ 2147483647 w 207"/>
              <a:gd name="T79" fmla="*/ 2147483647 h 944"/>
              <a:gd name="T80" fmla="*/ 2147483647 w 207"/>
              <a:gd name="T81" fmla="*/ 2147483647 h 944"/>
              <a:gd name="T82" fmla="*/ 2147483647 w 207"/>
              <a:gd name="T83" fmla="*/ 2147483647 h 944"/>
              <a:gd name="T84" fmla="*/ 2147483647 w 207"/>
              <a:gd name="T85" fmla="*/ 2147483647 h 944"/>
              <a:gd name="T86" fmla="*/ 2147483647 w 207"/>
              <a:gd name="T87" fmla="*/ 2147483647 h 944"/>
              <a:gd name="T88" fmla="*/ 2147483647 w 207"/>
              <a:gd name="T89" fmla="*/ 2147483647 h 944"/>
              <a:gd name="T90" fmla="*/ 2147483647 w 207"/>
              <a:gd name="T91" fmla="*/ 2147483647 h 94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7" h="944">
                <a:moveTo>
                  <a:pt x="20" y="0"/>
                </a:moveTo>
                <a:lnTo>
                  <a:pt x="49" y="21"/>
                </a:lnTo>
                <a:lnTo>
                  <a:pt x="70" y="41"/>
                </a:lnTo>
                <a:lnTo>
                  <a:pt x="89" y="57"/>
                </a:lnTo>
                <a:lnTo>
                  <a:pt x="106" y="75"/>
                </a:lnTo>
                <a:lnTo>
                  <a:pt x="124" y="94"/>
                </a:lnTo>
                <a:lnTo>
                  <a:pt x="145" y="117"/>
                </a:lnTo>
                <a:lnTo>
                  <a:pt x="172" y="148"/>
                </a:lnTo>
                <a:lnTo>
                  <a:pt x="206" y="185"/>
                </a:lnTo>
                <a:lnTo>
                  <a:pt x="206" y="231"/>
                </a:lnTo>
                <a:lnTo>
                  <a:pt x="205" y="276"/>
                </a:lnTo>
                <a:lnTo>
                  <a:pt x="203" y="324"/>
                </a:lnTo>
                <a:lnTo>
                  <a:pt x="202" y="369"/>
                </a:lnTo>
                <a:lnTo>
                  <a:pt x="198" y="415"/>
                </a:lnTo>
                <a:lnTo>
                  <a:pt x="195" y="458"/>
                </a:lnTo>
                <a:lnTo>
                  <a:pt x="192" y="502"/>
                </a:lnTo>
                <a:lnTo>
                  <a:pt x="187" y="543"/>
                </a:lnTo>
                <a:lnTo>
                  <a:pt x="180" y="546"/>
                </a:lnTo>
                <a:lnTo>
                  <a:pt x="174" y="551"/>
                </a:lnTo>
                <a:lnTo>
                  <a:pt x="169" y="556"/>
                </a:lnTo>
                <a:lnTo>
                  <a:pt x="164" y="561"/>
                </a:lnTo>
                <a:lnTo>
                  <a:pt x="161" y="567"/>
                </a:lnTo>
                <a:lnTo>
                  <a:pt x="158" y="574"/>
                </a:lnTo>
                <a:lnTo>
                  <a:pt x="156" y="580"/>
                </a:lnTo>
                <a:lnTo>
                  <a:pt x="156" y="587"/>
                </a:lnTo>
                <a:lnTo>
                  <a:pt x="154" y="593"/>
                </a:lnTo>
                <a:lnTo>
                  <a:pt x="156" y="601"/>
                </a:lnTo>
                <a:lnTo>
                  <a:pt x="158" y="608"/>
                </a:lnTo>
                <a:lnTo>
                  <a:pt x="159" y="614"/>
                </a:lnTo>
                <a:lnTo>
                  <a:pt x="163" y="621"/>
                </a:lnTo>
                <a:lnTo>
                  <a:pt x="167" y="627"/>
                </a:lnTo>
                <a:lnTo>
                  <a:pt x="172" y="634"/>
                </a:lnTo>
                <a:lnTo>
                  <a:pt x="179" y="639"/>
                </a:lnTo>
                <a:lnTo>
                  <a:pt x="179" y="665"/>
                </a:lnTo>
                <a:lnTo>
                  <a:pt x="177" y="692"/>
                </a:lnTo>
                <a:lnTo>
                  <a:pt x="176" y="723"/>
                </a:lnTo>
                <a:lnTo>
                  <a:pt x="174" y="754"/>
                </a:lnTo>
                <a:lnTo>
                  <a:pt x="172" y="785"/>
                </a:lnTo>
                <a:lnTo>
                  <a:pt x="171" y="816"/>
                </a:lnTo>
                <a:lnTo>
                  <a:pt x="169" y="845"/>
                </a:lnTo>
                <a:lnTo>
                  <a:pt x="169" y="871"/>
                </a:lnTo>
                <a:lnTo>
                  <a:pt x="150" y="883"/>
                </a:lnTo>
                <a:lnTo>
                  <a:pt x="132" y="892"/>
                </a:lnTo>
                <a:lnTo>
                  <a:pt x="112" y="902"/>
                </a:lnTo>
                <a:lnTo>
                  <a:pt x="93" y="910"/>
                </a:lnTo>
                <a:lnTo>
                  <a:pt x="73" y="920"/>
                </a:lnTo>
                <a:lnTo>
                  <a:pt x="52" y="928"/>
                </a:lnTo>
                <a:lnTo>
                  <a:pt x="31" y="936"/>
                </a:lnTo>
                <a:lnTo>
                  <a:pt x="10" y="943"/>
                </a:lnTo>
                <a:lnTo>
                  <a:pt x="21" y="886"/>
                </a:lnTo>
                <a:lnTo>
                  <a:pt x="31" y="827"/>
                </a:lnTo>
                <a:lnTo>
                  <a:pt x="39" y="769"/>
                </a:lnTo>
                <a:lnTo>
                  <a:pt x="47" y="707"/>
                </a:lnTo>
                <a:lnTo>
                  <a:pt x="52" y="645"/>
                </a:lnTo>
                <a:lnTo>
                  <a:pt x="57" y="584"/>
                </a:lnTo>
                <a:lnTo>
                  <a:pt x="59" y="522"/>
                </a:lnTo>
                <a:lnTo>
                  <a:pt x="60" y="460"/>
                </a:lnTo>
                <a:lnTo>
                  <a:pt x="60" y="447"/>
                </a:lnTo>
                <a:lnTo>
                  <a:pt x="60" y="437"/>
                </a:lnTo>
                <a:lnTo>
                  <a:pt x="62" y="431"/>
                </a:lnTo>
                <a:lnTo>
                  <a:pt x="62" y="426"/>
                </a:lnTo>
                <a:lnTo>
                  <a:pt x="62" y="421"/>
                </a:lnTo>
                <a:lnTo>
                  <a:pt x="62" y="416"/>
                </a:lnTo>
                <a:lnTo>
                  <a:pt x="62" y="406"/>
                </a:lnTo>
                <a:lnTo>
                  <a:pt x="60" y="393"/>
                </a:lnTo>
                <a:lnTo>
                  <a:pt x="54" y="393"/>
                </a:lnTo>
                <a:lnTo>
                  <a:pt x="47" y="392"/>
                </a:lnTo>
                <a:lnTo>
                  <a:pt x="41" y="390"/>
                </a:lnTo>
                <a:lnTo>
                  <a:pt x="34" y="387"/>
                </a:lnTo>
                <a:lnTo>
                  <a:pt x="24" y="379"/>
                </a:lnTo>
                <a:lnTo>
                  <a:pt x="15" y="369"/>
                </a:lnTo>
                <a:lnTo>
                  <a:pt x="8" y="356"/>
                </a:lnTo>
                <a:lnTo>
                  <a:pt x="5" y="343"/>
                </a:lnTo>
                <a:lnTo>
                  <a:pt x="2" y="330"/>
                </a:lnTo>
                <a:lnTo>
                  <a:pt x="0" y="315"/>
                </a:lnTo>
                <a:lnTo>
                  <a:pt x="2" y="301"/>
                </a:lnTo>
                <a:lnTo>
                  <a:pt x="3" y="286"/>
                </a:lnTo>
                <a:lnTo>
                  <a:pt x="8" y="273"/>
                </a:lnTo>
                <a:lnTo>
                  <a:pt x="13" y="260"/>
                </a:lnTo>
                <a:lnTo>
                  <a:pt x="21" y="250"/>
                </a:lnTo>
                <a:lnTo>
                  <a:pt x="31" y="241"/>
                </a:lnTo>
                <a:lnTo>
                  <a:pt x="36" y="237"/>
                </a:lnTo>
                <a:lnTo>
                  <a:pt x="41" y="236"/>
                </a:lnTo>
                <a:lnTo>
                  <a:pt x="47" y="233"/>
                </a:lnTo>
                <a:lnTo>
                  <a:pt x="54" y="233"/>
                </a:lnTo>
                <a:lnTo>
                  <a:pt x="50" y="203"/>
                </a:lnTo>
                <a:lnTo>
                  <a:pt x="47" y="172"/>
                </a:lnTo>
                <a:lnTo>
                  <a:pt x="44" y="142"/>
                </a:lnTo>
                <a:lnTo>
                  <a:pt x="39" y="112"/>
                </a:lnTo>
                <a:lnTo>
                  <a:pt x="36" y="83"/>
                </a:lnTo>
                <a:lnTo>
                  <a:pt x="31" y="54"/>
                </a:lnTo>
                <a:lnTo>
                  <a:pt x="24" y="26"/>
                </a:lnTo>
                <a:lnTo>
                  <a:pt x="2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535738" y="3167063"/>
            <a:ext cx="163512" cy="228600"/>
          </a:xfrm>
          <a:custGeom>
            <a:avLst/>
            <a:gdLst>
              <a:gd name="T0" fmla="*/ 2147483647 w 103"/>
              <a:gd name="T1" fmla="*/ 0 h 144"/>
              <a:gd name="T2" fmla="*/ 2147483647 w 103"/>
              <a:gd name="T3" fmla="*/ 2147483647 h 144"/>
              <a:gd name="T4" fmla="*/ 2147483647 w 103"/>
              <a:gd name="T5" fmla="*/ 2147483647 h 144"/>
              <a:gd name="T6" fmla="*/ 2147483647 w 103"/>
              <a:gd name="T7" fmla="*/ 2147483647 h 144"/>
              <a:gd name="T8" fmla="*/ 2147483647 w 103"/>
              <a:gd name="T9" fmla="*/ 2147483647 h 144"/>
              <a:gd name="T10" fmla="*/ 2147483647 w 103"/>
              <a:gd name="T11" fmla="*/ 2147483647 h 144"/>
              <a:gd name="T12" fmla="*/ 2147483647 w 103"/>
              <a:gd name="T13" fmla="*/ 2147483647 h 144"/>
              <a:gd name="T14" fmla="*/ 2147483647 w 103"/>
              <a:gd name="T15" fmla="*/ 2147483647 h 144"/>
              <a:gd name="T16" fmla="*/ 0 w 103"/>
              <a:gd name="T17" fmla="*/ 2147483647 h 144"/>
              <a:gd name="T18" fmla="*/ 2147483647 w 103"/>
              <a:gd name="T19" fmla="*/ 2147483647 h 144"/>
              <a:gd name="T20" fmla="*/ 2147483647 w 103"/>
              <a:gd name="T21" fmla="*/ 2147483647 h 144"/>
              <a:gd name="T22" fmla="*/ 2147483647 w 103"/>
              <a:gd name="T23" fmla="*/ 2147483647 h 144"/>
              <a:gd name="T24" fmla="*/ 2147483647 w 103"/>
              <a:gd name="T25" fmla="*/ 2147483647 h 144"/>
              <a:gd name="T26" fmla="*/ 2147483647 w 103"/>
              <a:gd name="T27" fmla="*/ 2147483647 h 144"/>
              <a:gd name="T28" fmla="*/ 2147483647 w 103"/>
              <a:gd name="T29" fmla="*/ 2147483647 h 144"/>
              <a:gd name="T30" fmla="*/ 2147483647 w 103"/>
              <a:gd name="T31" fmla="*/ 2147483647 h 144"/>
              <a:gd name="T32" fmla="*/ 2147483647 w 103"/>
              <a:gd name="T33" fmla="*/ 2147483647 h 144"/>
              <a:gd name="T34" fmla="*/ 2147483647 w 103"/>
              <a:gd name="T35" fmla="*/ 2147483647 h 144"/>
              <a:gd name="T36" fmla="*/ 2147483647 w 103"/>
              <a:gd name="T37" fmla="*/ 2147483647 h 144"/>
              <a:gd name="T38" fmla="*/ 2147483647 w 103"/>
              <a:gd name="T39" fmla="*/ 2147483647 h 144"/>
              <a:gd name="T40" fmla="*/ 2147483647 w 103"/>
              <a:gd name="T41" fmla="*/ 2147483647 h 144"/>
              <a:gd name="T42" fmla="*/ 2147483647 w 103"/>
              <a:gd name="T43" fmla="*/ 2147483647 h 144"/>
              <a:gd name="T44" fmla="*/ 2147483647 w 103"/>
              <a:gd name="T45" fmla="*/ 2147483647 h 144"/>
              <a:gd name="T46" fmla="*/ 2147483647 w 103"/>
              <a:gd name="T47" fmla="*/ 2147483647 h 144"/>
              <a:gd name="T48" fmla="*/ 2147483647 w 103"/>
              <a:gd name="T49" fmla="*/ 2147483647 h 144"/>
              <a:gd name="T50" fmla="*/ 2147483647 w 103"/>
              <a:gd name="T51" fmla="*/ 2147483647 h 144"/>
              <a:gd name="T52" fmla="*/ 2147483647 w 103"/>
              <a:gd name="T53" fmla="*/ 2147483647 h 144"/>
              <a:gd name="T54" fmla="*/ 2147483647 w 103"/>
              <a:gd name="T55" fmla="*/ 2147483647 h 144"/>
              <a:gd name="T56" fmla="*/ 2147483647 w 103"/>
              <a:gd name="T57" fmla="*/ 2147483647 h 144"/>
              <a:gd name="T58" fmla="*/ 2147483647 w 103"/>
              <a:gd name="T59" fmla="*/ 2147483647 h 144"/>
              <a:gd name="T60" fmla="*/ 2147483647 w 103"/>
              <a:gd name="T61" fmla="*/ 2147483647 h 144"/>
              <a:gd name="T62" fmla="*/ 2147483647 w 103"/>
              <a:gd name="T63" fmla="*/ 2147483647 h 144"/>
              <a:gd name="T64" fmla="*/ 2147483647 w 103"/>
              <a:gd name="T65" fmla="*/ 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3" h="144">
                <a:moveTo>
                  <a:pt x="52" y="0"/>
                </a:moveTo>
                <a:lnTo>
                  <a:pt x="40" y="2"/>
                </a:lnTo>
                <a:lnTo>
                  <a:pt x="32" y="5"/>
                </a:lnTo>
                <a:lnTo>
                  <a:pt x="22" y="11"/>
                </a:lnTo>
                <a:lnTo>
                  <a:pt x="14" y="21"/>
                </a:lnTo>
                <a:lnTo>
                  <a:pt x="9" y="31"/>
                </a:lnTo>
                <a:lnTo>
                  <a:pt x="5" y="44"/>
                </a:lnTo>
                <a:lnTo>
                  <a:pt x="1" y="57"/>
                </a:lnTo>
                <a:lnTo>
                  <a:pt x="0" y="71"/>
                </a:lnTo>
                <a:lnTo>
                  <a:pt x="1" y="86"/>
                </a:lnTo>
                <a:lnTo>
                  <a:pt x="5" y="99"/>
                </a:lnTo>
                <a:lnTo>
                  <a:pt x="9" y="110"/>
                </a:lnTo>
                <a:lnTo>
                  <a:pt x="14" y="122"/>
                </a:lnTo>
                <a:lnTo>
                  <a:pt x="22" y="130"/>
                </a:lnTo>
                <a:lnTo>
                  <a:pt x="32" y="136"/>
                </a:lnTo>
                <a:lnTo>
                  <a:pt x="40" y="141"/>
                </a:lnTo>
                <a:lnTo>
                  <a:pt x="52" y="143"/>
                </a:lnTo>
                <a:lnTo>
                  <a:pt x="61" y="141"/>
                </a:lnTo>
                <a:lnTo>
                  <a:pt x="71" y="136"/>
                </a:lnTo>
                <a:lnTo>
                  <a:pt x="79" y="130"/>
                </a:lnTo>
                <a:lnTo>
                  <a:pt x="87" y="122"/>
                </a:lnTo>
                <a:lnTo>
                  <a:pt x="94" y="110"/>
                </a:lnTo>
                <a:lnTo>
                  <a:pt x="99" y="99"/>
                </a:lnTo>
                <a:lnTo>
                  <a:pt x="102" y="86"/>
                </a:lnTo>
                <a:lnTo>
                  <a:pt x="102" y="71"/>
                </a:lnTo>
                <a:lnTo>
                  <a:pt x="102" y="57"/>
                </a:lnTo>
                <a:lnTo>
                  <a:pt x="99" y="44"/>
                </a:lnTo>
                <a:lnTo>
                  <a:pt x="94" y="31"/>
                </a:lnTo>
                <a:lnTo>
                  <a:pt x="87" y="21"/>
                </a:lnTo>
                <a:lnTo>
                  <a:pt x="79" y="11"/>
                </a:lnTo>
                <a:lnTo>
                  <a:pt x="71" y="5"/>
                </a:lnTo>
                <a:lnTo>
                  <a:pt x="61" y="2"/>
                </a:lnTo>
                <a:lnTo>
                  <a:pt x="5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6254750" y="3424238"/>
            <a:ext cx="152400" cy="214312"/>
          </a:xfrm>
          <a:custGeom>
            <a:avLst/>
            <a:gdLst>
              <a:gd name="T0" fmla="*/ 2147483647 w 96"/>
              <a:gd name="T1" fmla="*/ 0 h 135"/>
              <a:gd name="T2" fmla="*/ 2147483647 w 96"/>
              <a:gd name="T3" fmla="*/ 2147483647 h 135"/>
              <a:gd name="T4" fmla="*/ 2147483647 w 96"/>
              <a:gd name="T5" fmla="*/ 2147483647 h 135"/>
              <a:gd name="T6" fmla="*/ 2147483647 w 96"/>
              <a:gd name="T7" fmla="*/ 2147483647 h 135"/>
              <a:gd name="T8" fmla="*/ 2147483647 w 96"/>
              <a:gd name="T9" fmla="*/ 2147483647 h 135"/>
              <a:gd name="T10" fmla="*/ 2147483647 w 96"/>
              <a:gd name="T11" fmla="*/ 2147483647 h 135"/>
              <a:gd name="T12" fmla="*/ 2147483647 w 96"/>
              <a:gd name="T13" fmla="*/ 2147483647 h 135"/>
              <a:gd name="T14" fmla="*/ 0 w 96"/>
              <a:gd name="T15" fmla="*/ 2147483647 h 135"/>
              <a:gd name="T16" fmla="*/ 0 w 96"/>
              <a:gd name="T17" fmla="*/ 2147483647 h 135"/>
              <a:gd name="T18" fmla="*/ 0 w 96"/>
              <a:gd name="T19" fmla="*/ 2147483647 h 135"/>
              <a:gd name="T20" fmla="*/ 2147483647 w 96"/>
              <a:gd name="T21" fmla="*/ 2147483647 h 135"/>
              <a:gd name="T22" fmla="*/ 2147483647 w 96"/>
              <a:gd name="T23" fmla="*/ 2147483647 h 135"/>
              <a:gd name="T24" fmla="*/ 2147483647 w 96"/>
              <a:gd name="T25" fmla="*/ 2147483647 h 135"/>
              <a:gd name="T26" fmla="*/ 2147483647 w 96"/>
              <a:gd name="T27" fmla="*/ 2147483647 h 135"/>
              <a:gd name="T28" fmla="*/ 2147483647 w 96"/>
              <a:gd name="T29" fmla="*/ 2147483647 h 135"/>
              <a:gd name="T30" fmla="*/ 2147483647 w 96"/>
              <a:gd name="T31" fmla="*/ 2147483647 h 135"/>
              <a:gd name="T32" fmla="*/ 2147483647 w 96"/>
              <a:gd name="T33" fmla="*/ 2147483647 h 135"/>
              <a:gd name="T34" fmla="*/ 2147483647 w 96"/>
              <a:gd name="T35" fmla="*/ 2147483647 h 135"/>
              <a:gd name="T36" fmla="*/ 2147483647 w 96"/>
              <a:gd name="T37" fmla="*/ 2147483647 h 135"/>
              <a:gd name="T38" fmla="*/ 2147483647 w 96"/>
              <a:gd name="T39" fmla="*/ 2147483647 h 135"/>
              <a:gd name="T40" fmla="*/ 2147483647 w 96"/>
              <a:gd name="T41" fmla="*/ 2147483647 h 135"/>
              <a:gd name="T42" fmla="*/ 2147483647 w 96"/>
              <a:gd name="T43" fmla="*/ 2147483647 h 135"/>
              <a:gd name="T44" fmla="*/ 2147483647 w 96"/>
              <a:gd name="T45" fmla="*/ 2147483647 h 135"/>
              <a:gd name="T46" fmla="*/ 2147483647 w 96"/>
              <a:gd name="T47" fmla="*/ 2147483647 h 135"/>
              <a:gd name="T48" fmla="*/ 2147483647 w 96"/>
              <a:gd name="T49" fmla="*/ 2147483647 h 135"/>
              <a:gd name="T50" fmla="*/ 2147483647 w 96"/>
              <a:gd name="T51" fmla="*/ 2147483647 h 135"/>
              <a:gd name="T52" fmla="*/ 2147483647 w 96"/>
              <a:gd name="T53" fmla="*/ 2147483647 h 135"/>
              <a:gd name="T54" fmla="*/ 2147483647 w 96"/>
              <a:gd name="T55" fmla="*/ 2147483647 h 135"/>
              <a:gd name="T56" fmla="*/ 2147483647 w 96"/>
              <a:gd name="T57" fmla="*/ 2147483647 h 135"/>
              <a:gd name="T58" fmla="*/ 2147483647 w 96"/>
              <a:gd name="T59" fmla="*/ 2147483647 h 135"/>
              <a:gd name="T60" fmla="*/ 2147483647 w 96"/>
              <a:gd name="T61" fmla="*/ 2147483647 h 135"/>
              <a:gd name="T62" fmla="*/ 2147483647 w 96"/>
              <a:gd name="T63" fmla="*/ 2147483647 h 135"/>
              <a:gd name="T64" fmla="*/ 2147483647 w 96"/>
              <a:gd name="T65" fmla="*/ 0 h 1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6" h="135">
                <a:moveTo>
                  <a:pt x="47" y="0"/>
                </a:moveTo>
                <a:lnTo>
                  <a:pt x="37" y="2"/>
                </a:lnTo>
                <a:lnTo>
                  <a:pt x="29" y="5"/>
                </a:lnTo>
                <a:lnTo>
                  <a:pt x="21" y="12"/>
                </a:lnTo>
                <a:lnTo>
                  <a:pt x="13" y="20"/>
                </a:lnTo>
                <a:lnTo>
                  <a:pt x="8" y="30"/>
                </a:lnTo>
                <a:lnTo>
                  <a:pt x="3" y="41"/>
                </a:lnTo>
                <a:lnTo>
                  <a:pt x="0" y="54"/>
                </a:lnTo>
                <a:lnTo>
                  <a:pt x="0" y="67"/>
                </a:lnTo>
                <a:lnTo>
                  <a:pt x="0" y="80"/>
                </a:lnTo>
                <a:lnTo>
                  <a:pt x="3" y="93"/>
                </a:lnTo>
                <a:lnTo>
                  <a:pt x="8" y="104"/>
                </a:lnTo>
                <a:lnTo>
                  <a:pt x="13" y="114"/>
                </a:lnTo>
                <a:lnTo>
                  <a:pt x="21" y="122"/>
                </a:lnTo>
                <a:lnTo>
                  <a:pt x="29" y="129"/>
                </a:lnTo>
                <a:lnTo>
                  <a:pt x="37" y="132"/>
                </a:lnTo>
                <a:lnTo>
                  <a:pt x="47" y="134"/>
                </a:lnTo>
                <a:lnTo>
                  <a:pt x="56" y="132"/>
                </a:lnTo>
                <a:lnTo>
                  <a:pt x="66" y="129"/>
                </a:lnTo>
                <a:lnTo>
                  <a:pt x="74" y="122"/>
                </a:lnTo>
                <a:lnTo>
                  <a:pt x="81" y="114"/>
                </a:lnTo>
                <a:lnTo>
                  <a:pt x="87" y="104"/>
                </a:lnTo>
                <a:lnTo>
                  <a:pt x="91" y="93"/>
                </a:lnTo>
                <a:lnTo>
                  <a:pt x="94" y="80"/>
                </a:lnTo>
                <a:lnTo>
                  <a:pt x="95" y="67"/>
                </a:lnTo>
                <a:lnTo>
                  <a:pt x="94" y="54"/>
                </a:lnTo>
                <a:lnTo>
                  <a:pt x="91" y="41"/>
                </a:lnTo>
                <a:lnTo>
                  <a:pt x="87" y="30"/>
                </a:lnTo>
                <a:lnTo>
                  <a:pt x="81" y="20"/>
                </a:lnTo>
                <a:lnTo>
                  <a:pt x="74" y="12"/>
                </a:lnTo>
                <a:lnTo>
                  <a:pt x="66" y="5"/>
                </a:lnTo>
                <a:lnTo>
                  <a:pt x="56" y="2"/>
                </a:lnTo>
                <a:lnTo>
                  <a:pt x="4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6248400" y="2936875"/>
            <a:ext cx="128588" cy="174625"/>
          </a:xfrm>
          <a:custGeom>
            <a:avLst/>
            <a:gdLst>
              <a:gd name="T0" fmla="*/ 2147483647 w 81"/>
              <a:gd name="T1" fmla="*/ 0 h 110"/>
              <a:gd name="T2" fmla="*/ 2147483647 w 81"/>
              <a:gd name="T3" fmla="*/ 0 h 110"/>
              <a:gd name="T4" fmla="*/ 2147483647 w 81"/>
              <a:gd name="T5" fmla="*/ 2147483647 h 110"/>
              <a:gd name="T6" fmla="*/ 2147483647 w 81"/>
              <a:gd name="T7" fmla="*/ 2147483647 h 110"/>
              <a:gd name="T8" fmla="*/ 2147483647 w 81"/>
              <a:gd name="T9" fmla="*/ 2147483647 h 110"/>
              <a:gd name="T10" fmla="*/ 2147483647 w 81"/>
              <a:gd name="T11" fmla="*/ 2147483647 h 110"/>
              <a:gd name="T12" fmla="*/ 2147483647 w 81"/>
              <a:gd name="T13" fmla="*/ 2147483647 h 110"/>
              <a:gd name="T14" fmla="*/ 2147483647 w 81"/>
              <a:gd name="T15" fmla="*/ 2147483647 h 110"/>
              <a:gd name="T16" fmla="*/ 0 w 81"/>
              <a:gd name="T17" fmla="*/ 2147483647 h 110"/>
              <a:gd name="T18" fmla="*/ 2147483647 w 81"/>
              <a:gd name="T19" fmla="*/ 2147483647 h 110"/>
              <a:gd name="T20" fmla="*/ 2147483647 w 81"/>
              <a:gd name="T21" fmla="*/ 2147483647 h 110"/>
              <a:gd name="T22" fmla="*/ 2147483647 w 81"/>
              <a:gd name="T23" fmla="*/ 2147483647 h 110"/>
              <a:gd name="T24" fmla="*/ 2147483647 w 81"/>
              <a:gd name="T25" fmla="*/ 2147483647 h 110"/>
              <a:gd name="T26" fmla="*/ 2147483647 w 81"/>
              <a:gd name="T27" fmla="*/ 2147483647 h 110"/>
              <a:gd name="T28" fmla="*/ 2147483647 w 81"/>
              <a:gd name="T29" fmla="*/ 2147483647 h 110"/>
              <a:gd name="T30" fmla="*/ 2147483647 w 81"/>
              <a:gd name="T31" fmla="*/ 2147483647 h 110"/>
              <a:gd name="T32" fmla="*/ 2147483647 w 81"/>
              <a:gd name="T33" fmla="*/ 2147483647 h 110"/>
              <a:gd name="T34" fmla="*/ 2147483647 w 81"/>
              <a:gd name="T35" fmla="*/ 2147483647 h 110"/>
              <a:gd name="T36" fmla="*/ 2147483647 w 81"/>
              <a:gd name="T37" fmla="*/ 2147483647 h 110"/>
              <a:gd name="T38" fmla="*/ 2147483647 w 81"/>
              <a:gd name="T39" fmla="*/ 2147483647 h 110"/>
              <a:gd name="T40" fmla="*/ 2147483647 w 81"/>
              <a:gd name="T41" fmla="*/ 2147483647 h 110"/>
              <a:gd name="T42" fmla="*/ 2147483647 w 81"/>
              <a:gd name="T43" fmla="*/ 2147483647 h 110"/>
              <a:gd name="T44" fmla="*/ 2147483647 w 81"/>
              <a:gd name="T45" fmla="*/ 2147483647 h 110"/>
              <a:gd name="T46" fmla="*/ 2147483647 w 81"/>
              <a:gd name="T47" fmla="*/ 2147483647 h 110"/>
              <a:gd name="T48" fmla="*/ 2147483647 w 81"/>
              <a:gd name="T49" fmla="*/ 2147483647 h 110"/>
              <a:gd name="T50" fmla="*/ 2147483647 w 81"/>
              <a:gd name="T51" fmla="*/ 2147483647 h 110"/>
              <a:gd name="T52" fmla="*/ 2147483647 w 81"/>
              <a:gd name="T53" fmla="*/ 2147483647 h 110"/>
              <a:gd name="T54" fmla="*/ 2147483647 w 81"/>
              <a:gd name="T55" fmla="*/ 2147483647 h 110"/>
              <a:gd name="T56" fmla="*/ 2147483647 w 81"/>
              <a:gd name="T57" fmla="*/ 2147483647 h 110"/>
              <a:gd name="T58" fmla="*/ 2147483647 w 81"/>
              <a:gd name="T59" fmla="*/ 2147483647 h 110"/>
              <a:gd name="T60" fmla="*/ 2147483647 w 81"/>
              <a:gd name="T61" fmla="*/ 2147483647 h 110"/>
              <a:gd name="T62" fmla="*/ 2147483647 w 81"/>
              <a:gd name="T63" fmla="*/ 0 h 110"/>
              <a:gd name="T64" fmla="*/ 2147483647 w 81"/>
              <a:gd name="T65" fmla="*/ 0 h 1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1" h="110">
                <a:moveTo>
                  <a:pt x="41" y="0"/>
                </a:moveTo>
                <a:lnTo>
                  <a:pt x="33" y="0"/>
                </a:lnTo>
                <a:lnTo>
                  <a:pt x="25" y="4"/>
                </a:lnTo>
                <a:lnTo>
                  <a:pt x="18" y="8"/>
                </a:lnTo>
                <a:lnTo>
                  <a:pt x="13" y="17"/>
                </a:lnTo>
                <a:lnTo>
                  <a:pt x="8" y="25"/>
                </a:lnTo>
                <a:lnTo>
                  <a:pt x="4" y="33"/>
                </a:lnTo>
                <a:lnTo>
                  <a:pt x="2" y="44"/>
                </a:lnTo>
                <a:lnTo>
                  <a:pt x="0" y="54"/>
                </a:lnTo>
                <a:lnTo>
                  <a:pt x="2" y="65"/>
                </a:lnTo>
                <a:lnTo>
                  <a:pt x="4" y="77"/>
                </a:lnTo>
                <a:lnTo>
                  <a:pt x="8" y="85"/>
                </a:lnTo>
                <a:lnTo>
                  <a:pt x="13" y="93"/>
                </a:lnTo>
                <a:lnTo>
                  <a:pt x="18" y="99"/>
                </a:lnTo>
                <a:lnTo>
                  <a:pt x="25" y="106"/>
                </a:lnTo>
                <a:lnTo>
                  <a:pt x="33" y="108"/>
                </a:lnTo>
                <a:lnTo>
                  <a:pt x="41" y="109"/>
                </a:lnTo>
                <a:lnTo>
                  <a:pt x="49" y="108"/>
                </a:lnTo>
                <a:lnTo>
                  <a:pt x="56" y="106"/>
                </a:lnTo>
                <a:lnTo>
                  <a:pt x="62" y="99"/>
                </a:lnTo>
                <a:lnTo>
                  <a:pt x="69" y="93"/>
                </a:lnTo>
                <a:lnTo>
                  <a:pt x="73" y="85"/>
                </a:lnTo>
                <a:lnTo>
                  <a:pt x="77" y="77"/>
                </a:lnTo>
                <a:lnTo>
                  <a:pt x="78" y="65"/>
                </a:lnTo>
                <a:lnTo>
                  <a:pt x="80" y="54"/>
                </a:lnTo>
                <a:lnTo>
                  <a:pt x="78" y="44"/>
                </a:lnTo>
                <a:lnTo>
                  <a:pt x="77" y="33"/>
                </a:lnTo>
                <a:lnTo>
                  <a:pt x="73" y="25"/>
                </a:lnTo>
                <a:lnTo>
                  <a:pt x="69" y="17"/>
                </a:lnTo>
                <a:lnTo>
                  <a:pt x="62" y="8"/>
                </a:lnTo>
                <a:lnTo>
                  <a:pt x="56" y="4"/>
                </a:lnTo>
                <a:lnTo>
                  <a:pt x="49" y="0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6870700" y="2427288"/>
            <a:ext cx="254000" cy="666750"/>
          </a:xfrm>
          <a:custGeom>
            <a:avLst/>
            <a:gdLst>
              <a:gd name="T0" fmla="*/ 0 w 160"/>
              <a:gd name="T1" fmla="*/ 0 h 420"/>
              <a:gd name="T2" fmla="*/ 2147483647 w 160"/>
              <a:gd name="T3" fmla="*/ 2147483647 h 420"/>
              <a:gd name="T4" fmla="*/ 2147483647 w 160"/>
              <a:gd name="T5" fmla="*/ 2147483647 h 420"/>
              <a:gd name="T6" fmla="*/ 2147483647 w 160"/>
              <a:gd name="T7" fmla="*/ 2147483647 h 420"/>
              <a:gd name="T8" fmla="*/ 2147483647 w 160"/>
              <a:gd name="T9" fmla="*/ 2147483647 h 420"/>
              <a:gd name="T10" fmla="*/ 2147483647 w 160"/>
              <a:gd name="T11" fmla="*/ 2147483647 h 420"/>
              <a:gd name="T12" fmla="*/ 2147483647 w 160"/>
              <a:gd name="T13" fmla="*/ 2147483647 h 420"/>
              <a:gd name="T14" fmla="*/ 2147483647 w 160"/>
              <a:gd name="T15" fmla="*/ 2147483647 h 420"/>
              <a:gd name="T16" fmla="*/ 2147483647 w 160"/>
              <a:gd name="T17" fmla="*/ 2147483647 h 420"/>
              <a:gd name="T18" fmla="*/ 2147483647 w 160"/>
              <a:gd name="T19" fmla="*/ 2147483647 h 420"/>
              <a:gd name="T20" fmla="*/ 2147483647 w 160"/>
              <a:gd name="T21" fmla="*/ 2147483647 h 420"/>
              <a:gd name="T22" fmla="*/ 2147483647 w 160"/>
              <a:gd name="T23" fmla="*/ 2147483647 h 420"/>
              <a:gd name="T24" fmla="*/ 2147483647 w 160"/>
              <a:gd name="T25" fmla="*/ 2147483647 h 420"/>
              <a:gd name="T26" fmla="*/ 2147483647 w 160"/>
              <a:gd name="T27" fmla="*/ 2147483647 h 420"/>
              <a:gd name="T28" fmla="*/ 2147483647 w 160"/>
              <a:gd name="T29" fmla="*/ 2147483647 h 420"/>
              <a:gd name="T30" fmla="*/ 2147483647 w 160"/>
              <a:gd name="T31" fmla="*/ 2147483647 h 420"/>
              <a:gd name="T32" fmla="*/ 2147483647 w 160"/>
              <a:gd name="T33" fmla="*/ 2147483647 h 420"/>
              <a:gd name="T34" fmla="*/ 2147483647 w 160"/>
              <a:gd name="T35" fmla="*/ 2147483647 h 420"/>
              <a:gd name="T36" fmla="*/ 2147483647 w 160"/>
              <a:gd name="T37" fmla="*/ 2147483647 h 420"/>
              <a:gd name="T38" fmla="*/ 2147483647 w 160"/>
              <a:gd name="T39" fmla="*/ 2147483647 h 420"/>
              <a:gd name="T40" fmla="*/ 2147483647 w 160"/>
              <a:gd name="T41" fmla="*/ 2147483647 h 420"/>
              <a:gd name="T42" fmla="*/ 2147483647 w 160"/>
              <a:gd name="T43" fmla="*/ 2147483647 h 420"/>
              <a:gd name="T44" fmla="*/ 2147483647 w 160"/>
              <a:gd name="T45" fmla="*/ 2147483647 h 420"/>
              <a:gd name="T46" fmla="*/ 2147483647 w 160"/>
              <a:gd name="T47" fmla="*/ 2147483647 h 420"/>
              <a:gd name="T48" fmla="*/ 2147483647 w 160"/>
              <a:gd name="T49" fmla="*/ 2147483647 h 420"/>
              <a:gd name="T50" fmla="*/ 2147483647 w 160"/>
              <a:gd name="T51" fmla="*/ 2147483647 h 420"/>
              <a:gd name="T52" fmla="*/ 2147483647 w 160"/>
              <a:gd name="T53" fmla="*/ 2147483647 h 420"/>
              <a:gd name="T54" fmla="*/ 2147483647 w 160"/>
              <a:gd name="T55" fmla="*/ 2147483647 h 420"/>
              <a:gd name="T56" fmla="*/ 2147483647 w 160"/>
              <a:gd name="T57" fmla="*/ 2147483647 h 420"/>
              <a:gd name="T58" fmla="*/ 2147483647 w 160"/>
              <a:gd name="T59" fmla="*/ 2147483647 h 420"/>
              <a:gd name="T60" fmla="*/ 2147483647 w 160"/>
              <a:gd name="T61" fmla="*/ 2147483647 h 420"/>
              <a:gd name="T62" fmla="*/ 2147483647 w 160"/>
              <a:gd name="T63" fmla="*/ 2147483647 h 420"/>
              <a:gd name="T64" fmla="*/ 0 w 160"/>
              <a:gd name="T65" fmla="*/ 0 h 4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420">
                <a:moveTo>
                  <a:pt x="0" y="0"/>
                </a:moveTo>
                <a:lnTo>
                  <a:pt x="20" y="17"/>
                </a:lnTo>
                <a:lnTo>
                  <a:pt x="41" y="37"/>
                </a:lnTo>
                <a:lnTo>
                  <a:pt x="60" y="56"/>
                </a:lnTo>
                <a:lnTo>
                  <a:pt x="81" y="79"/>
                </a:lnTo>
                <a:lnTo>
                  <a:pt x="101" y="100"/>
                </a:lnTo>
                <a:lnTo>
                  <a:pt x="120" y="123"/>
                </a:lnTo>
                <a:lnTo>
                  <a:pt x="140" y="144"/>
                </a:lnTo>
                <a:lnTo>
                  <a:pt x="159" y="165"/>
                </a:lnTo>
                <a:lnTo>
                  <a:pt x="159" y="196"/>
                </a:lnTo>
                <a:lnTo>
                  <a:pt x="159" y="227"/>
                </a:lnTo>
                <a:lnTo>
                  <a:pt x="158" y="260"/>
                </a:lnTo>
                <a:lnTo>
                  <a:pt x="156" y="290"/>
                </a:lnTo>
                <a:lnTo>
                  <a:pt x="154" y="323"/>
                </a:lnTo>
                <a:lnTo>
                  <a:pt x="153" y="354"/>
                </a:lnTo>
                <a:lnTo>
                  <a:pt x="151" y="386"/>
                </a:lnTo>
                <a:lnTo>
                  <a:pt x="150" y="419"/>
                </a:lnTo>
                <a:lnTo>
                  <a:pt x="148" y="386"/>
                </a:lnTo>
                <a:lnTo>
                  <a:pt x="145" y="354"/>
                </a:lnTo>
                <a:lnTo>
                  <a:pt x="143" y="320"/>
                </a:lnTo>
                <a:lnTo>
                  <a:pt x="140" y="287"/>
                </a:lnTo>
                <a:lnTo>
                  <a:pt x="137" y="255"/>
                </a:lnTo>
                <a:lnTo>
                  <a:pt x="133" y="224"/>
                </a:lnTo>
                <a:lnTo>
                  <a:pt x="128" y="193"/>
                </a:lnTo>
                <a:lnTo>
                  <a:pt x="124" y="164"/>
                </a:lnTo>
                <a:lnTo>
                  <a:pt x="109" y="141"/>
                </a:lnTo>
                <a:lnTo>
                  <a:pt x="93" y="120"/>
                </a:lnTo>
                <a:lnTo>
                  <a:pt x="78" y="99"/>
                </a:lnTo>
                <a:lnTo>
                  <a:pt x="63" y="79"/>
                </a:lnTo>
                <a:lnTo>
                  <a:pt x="47" y="58"/>
                </a:lnTo>
                <a:lnTo>
                  <a:pt x="33" y="39"/>
                </a:lnTo>
                <a:lnTo>
                  <a:pt x="16" y="19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6783388" y="2757488"/>
            <a:ext cx="120650" cy="255587"/>
          </a:xfrm>
          <a:custGeom>
            <a:avLst/>
            <a:gdLst>
              <a:gd name="T0" fmla="*/ 2147483647 w 76"/>
              <a:gd name="T1" fmla="*/ 0 h 161"/>
              <a:gd name="T2" fmla="*/ 2147483647 w 76"/>
              <a:gd name="T3" fmla="*/ 2147483647 h 161"/>
              <a:gd name="T4" fmla="*/ 2147483647 w 76"/>
              <a:gd name="T5" fmla="*/ 2147483647 h 161"/>
              <a:gd name="T6" fmla="*/ 2147483647 w 76"/>
              <a:gd name="T7" fmla="*/ 2147483647 h 161"/>
              <a:gd name="T8" fmla="*/ 2147483647 w 76"/>
              <a:gd name="T9" fmla="*/ 2147483647 h 161"/>
              <a:gd name="T10" fmla="*/ 2147483647 w 76"/>
              <a:gd name="T11" fmla="*/ 2147483647 h 161"/>
              <a:gd name="T12" fmla="*/ 2147483647 w 76"/>
              <a:gd name="T13" fmla="*/ 2147483647 h 161"/>
              <a:gd name="T14" fmla="*/ 2147483647 w 76"/>
              <a:gd name="T15" fmla="*/ 2147483647 h 161"/>
              <a:gd name="T16" fmla="*/ 2147483647 w 76"/>
              <a:gd name="T17" fmla="*/ 2147483647 h 161"/>
              <a:gd name="T18" fmla="*/ 2147483647 w 76"/>
              <a:gd name="T19" fmla="*/ 2147483647 h 161"/>
              <a:gd name="T20" fmla="*/ 2147483647 w 76"/>
              <a:gd name="T21" fmla="*/ 2147483647 h 161"/>
              <a:gd name="T22" fmla="*/ 2147483647 w 76"/>
              <a:gd name="T23" fmla="*/ 2147483647 h 161"/>
              <a:gd name="T24" fmla="*/ 2147483647 w 76"/>
              <a:gd name="T25" fmla="*/ 2147483647 h 161"/>
              <a:gd name="T26" fmla="*/ 2147483647 w 76"/>
              <a:gd name="T27" fmla="*/ 2147483647 h 161"/>
              <a:gd name="T28" fmla="*/ 2147483647 w 76"/>
              <a:gd name="T29" fmla="*/ 2147483647 h 161"/>
              <a:gd name="T30" fmla="*/ 2147483647 w 76"/>
              <a:gd name="T31" fmla="*/ 2147483647 h 161"/>
              <a:gd name="T32" fmla="*/ 2147483647 w 76"/>
              <a:gd name="T33" fmla="*/ 2147483647 h 161"/>
              <a:gd name="T34" fmla="*/ 2147483647 w 76"/>
              <a:gd name="T35" fmla="*/ 2147483647 h 161"/>
              <a:gd name="T36" fmla="*/ 2147483647 w 76"/>
              <a:gd name="T37" fmla="*/ 2147483647 h 161"/>
              <a:gd name="T38" fmla="*/ 2147483647 w 76"/>
              <a:gd name="T39" fmla="*/ 2147483647 h 161"/>
              <a:gd name="T40" fmla="*/ 2147483647 w 76"/>
              <a:gd name="T41" fmla="*/ 2147483647 h 161"/>
              <a:gd name="T42" fmla="*/ 2147483647 w 76"/>
              <a:gd name="T43" fmla="*/ 2147483647 h 161"/>
              <a:gd name="T44" fmla="*/ 2147483647 w 76"/>
              <a:gd name="T45" fmla="*/ 2147483647 h 161"/>
              <a:gd name="T46" fmla="*/ 2147483647 w 76"/>
              <a:gd name="T47" fmla="*/ 2147483647 h 161"/>
              <a:gd name="T48" fmla="*/ 2147483647 w 76"/>
              <a:gd name="T49" fmla="*/ 2147483647 h 161"/>
              <a:gd name="T50" fmla="*/ 2147483647 w 76"/>
              <a:gd name="T51" fmla="*/ 2147483647 h 161"/>
              <a:gd name="T52" fmla="*/ 2147483647 w 76"/>
              <a:gd name="T53" fmla="*/ 2147483647 h 161"/>
              <a:gd name="T54" fmla="*/ 2147483647 w 76"/>
              <a:gd name="T55" fmla="*/ 2147483647 h 161"/>
              <a:gd name="T56" fmla="*/ 0 w 76"/>
              <a:gd name="T57" fmla="*/ 2147483647 h 161"/>
              <a:gd name="T58" fmla="*/ 2147483647 w 76"/>
              <a:gd name="T59" fmla="*/ 2147483647 h 161"/>
              <a:gd name="T60" fmla="*/ 2147483647 w 76"/>
              <a:gd name="T61" fmla="*/ 2147483647 h 161"/>
              <a:gd name="T62" fmla="*/ 2147483647 w 76"/>
              <a:gd name="T63" fmla="*/ 2147483647 h 161"/>
              <a:gd name="T64" fmla="*/ 2147483647 w 76"/>
              <a:gd name="T65" fmla="*/ 2147483647 h 161"/>
              <a:gd name="T66" fmla="*/ 2147483647 w 76"/>
              <a:gd name="T67" fmla="*/ 2147483647 h 161"/>
              <a:gd name="T68" fmla="*/ 2147483647 w 76"/>
              <a:gd name="T69" fmla="*/ 2147483647 h 161"/>
              <a:gd name="T70" fmla="*/ 2147483647 w 76"/>
              <a:gd name="T71" fmla="*/ 2147483647 h 161"/>
              <a:gd name="T72" fmla="*/ 2147483647 w 76"/>
              <a:gd name="T73" fmla="*/ 0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6" h="161">
                <a:moveTo>
                  <a:pt x="70" y="0"/>
                </a:moveTo>
                <a:lnTo>
                  <a:pt x="62" y="6"/>
                </a:lnTo>
                <a:lnTo>
                  <a:pt x="57" y="14"/>
                </a:lnTo>
                <a:lnTo>
                  <a:pt x="52" y="27"/>
                </a:lnTo>
                <a:lnTo>
                  <a:pt x="49" y="40"/>
                </a:lnTo>
                <a:lnTo>
                  <a:pt x="47" y="53"/>
                </a:lnTo>
                <a:lnTo>
                  <a:pt x="45" y="65"/>
                </a:lnTo>
                <a:lnTo>
                  <a:pt x="45" y="76"/>
                </a:lnTo>
                <a:lnTo>
                  <a:pt x="45" y="84"/>
                </a:lnTo>
                <a:lnTo>
                  <a:pt x="45" y="94"/>
                </a:lnTo>
                <a:lnTo>
                  <a:pt x="47" y="104"/>
                </a:lnTo>
                <a:lnTo>
                  <a:pt x="49" y="115"/>
                </a:lnTo>
                <a:lnTo>
                  <a:pt x="50" y="126"/>
                </a:lnTo>
                <a:lnTo>
                  <a:pt x="55" y="138"/>
                </a:lnTo>
                <a:lnTo>
                  <a:pt x="60" y="147"/>
                </a:lnTo>
                <a:lnTo>
                  <a:pt x="66" y="156"/>
                </a:lnTo>
                <a:lnTo>
                  <a:pt x="75" y="160"/>
                </a:lnTo>
                <a:lnTo>
                  <a:pt x="66" y="160"/>
                </a:lnTo>
                <a:lnTo>
                  <a:pt x="58" y="160"/>
                </a:lnTo>
                <a:lnTo>
                  <a:pt x="52" y="159"/>
                </a:lnTo>
                <a:lnTo>
                  <a:pt x="45" y="156"/>
                </a:lnTo>
                <a:lnTo>
                  <a:pt x="39" y="152"/>
                </a:lnTo>
                <a:lnTo>
                  <a:pt x="32" y="147"/>
                </a:lnTo>
                <a:lnTo>
                  <a:pt x="26" y="143"/>
                </a:lnTo>
                <a:lnTo>
                  <a:pt x="21" y="138"/>
                </a:lnTo>
                <a:lnTo>
                  <a:pt x="13" y="125"/>
                </a:lnTo>
                <a:lnTo>
                  <a:pt x="6" y="110"/>
                </a:lnTo>
                <a:lnTo>
                  <a:pt x="1" y="95"/>
                </a:lnTo>
                <a:lnTo>
                  <a:pt x="0" y="79"/>
                </a:lnTo>
                <a:lnTo>
                  <a:pt x="1" y="63"/>
                </a:lnTo>
                <a:lnTo>
                  <a:pt x="5" y="48"/>
                </a:lnTo>
                <a:lnTo>
                  <a:pt x="11" y="34"/>
                </a:lnTo>
                <a:lnTo>
                  <a:pt x="19" y="22"/>
                </a:lnTo>
                <a:lnTo>
                  <a:pt x="29" y="13"/>
                </a:lnTo>
                <a:lnTo>
                  <a:pt x="42" y="6"/>
                </a:lnTo>
                <a:lnTo>
                  <a:pt x="55" y="1"/>
                </a:lnTo>
                <a:lnTo>
                  <a:pt x="7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6783388" y="2757488"/>
            <a:ext cx="120650" cy="255587"/>
          </a:xfrm>
          <a:custGeom>
            <a:avLst/>
            <a:gdLst>
              <a:gd name="T0" fmla="*/ 2147483647 w 76"/>
              <a:gd name="T1" fmla="*/ 0 h 161"/>
              <a:gd name="T2" fmla="*/ 2147483647 w 76"/>
              <a:gd name="T3" fmla="*/ 2147483647 h 161"/>
              <a:gd name="T4" fmla="*/ 2147483647 w 76"/>
              <a:gd name="T5" fmla="*/ 2147483647 h 161"/>
              <a:gd name="T6" fmla="*/ 2147483647 w 76"/>
              <a:gd name="T7" fmla="*/ 2147483647 h 161"/>
              <a:gd name="T8" fmla="*/ 2147483647 w 76"/>
              <a:gd name="T9" fmla="*/ 2147483647 h 161"/>
              <a:gd name="T10" fmla="*/ 2147483647 w 76"/>
              <a:gd name="T11" fmla="*/ 2147483647 h 161"/>
              <a:gd name="T12" fmla="*/ 2147483647 w 76"/>
              <a:gd name="T13" fmla="*/ 2147483647 h 161"/>
              <a:gd name="T14" fmla="*/ 2147483647 w 76"/>
              <a:gd name="T15" fmla="*/ 2147483647 h 161"/>
              <a:gd name="T16" fmla="*/ 2147483647 w 76"/>
              <a:gd name="T17" fmla="*/ 2147483647 h 161"/>
              <a:gd name="T18" fmla="*/ 2147483647 w 76"/>
              <a:gd name="T19" fmla="*/ 2147483647 h 161"/>
              <a:gd name="T20" fmla="*/ 2147483647 w 76"/>
              <a:gd name="T21" fmla="*/ 2147483647 h 161"/>
              <a:gd name="T22" fmla="*/ 2147483647 w 76"/>
              <a:gd name="T23" fmla="*/ 2147483647 h 161"/>
              <a:gd name="T24" fmla="*/ 2147483647 w 76"/>
              <a:gd name="T25" fmla="*/ 2147483647 h 161"/>
              <a:gd name="T26" fmla="*/ 2147483647 w 76"/>
              <a:gd name="T27" fmla="*/ 2147483647 h 161"/>
              <a:gd name="T28" fmla="*/ 2147483647 w 76"/>
              <a:gd name="T29" fmla="*/ 2147483647 h 161"/>
              <a:gd name="T30" fmla="*/ 2147483647 w 76"/>
              <a:gd name="T31" fmla="*/ 2147483647 h 161"/>
              <a:gd name="T32" fmla="*/ 2147483647 w 76"/>
              <a:gd name="T33" fmla="*/ 2147483647 h 161"/>
              <a:gd name="T34" fmla="*/ 2147483647 w 76"/>
              <a:gd name="T35" fmla="*/ 2147483647 h 161"/>
              <a:gd name="T36" fmla="*/ 2147483647 w 76"/>
              <a:gd name="T37" fmla="*/ 2147483647 h 161"/>
              <a:gd name="T38" fmla="*/ 2147483647 w 76"/>
              <a:gd name="T39" fmla="*/ 2147483647 h 161"/>
              <a:gd name="T40" fmla="*/ 2147483647 w 76"/>
              <a:gd name="T41" fmla="*/ 2147483647 h 161"/>
              <a:gd name="T42" fmla="*/ 2147483647 w 76"/>
              <a:gd name="T43" fmla="*/ 2147483647 h 161"/>
              <a:gd name="T44" fmla="*/ 2147483647 w 76"/>
              <a:gd name="T45" fmla="*/ 2147483647 h 161"/>
              <a:gd name="T46" fmla="*/ 2147483647 w 76"/>
              <a:gd name="T47" fmla="*/ 2147483647 h 161"/>
              <a:gd name="T48" fmla="*/ 2147483647 w 76"/>
              <a:gd name="T49" fmla="*/ 2147483647 h 161"/>
              <a:gd name="T50" fmla="*/ 2147483647 w 76"/>
              <a:gd name="T51" fmla="*/ 2147483647 h 161"/>
              <a:gd name="T52" fmla="*/ 2147483647 w 76"/>
              <a:gd name="T53" fmla="*/ 2147483647 h 161"/>
              <a:gd name="T54" fmla="*/ 2147483647 w 76"/>
              <a:gd name="T55" fmla="*/ 2147483647 h 161"/>
              <a:gd name="T56" fmla="*/ 0 w 76"/>
              <a:gd name="T57" fmla="*/ 2147483647 h 161"/>
              <a:gd name="T58" fmla="*/ 2147483647 w 76"/>
              <a:gd name="T59" fmla="*/ 2147483647 h 161"/>
              <a:gd name="T60" fmla="*/ 2147483647 w 76"/>
              <a:gd name="T61" fmla="*/ 2147483647 h 161"/>
              <a:gd name="T62" fmla="*/ 2147483647 w 76"/>
              <a:gd name="T63" fmla="*/ 2147483647 h 161"/>
              <a:gd name="T64" fmla="*/ 2147483647 w 76"/>
              <a:gd name="T65" fmla="*/ 2147483647 h 161"/>
              <a:gd name="T66" fmla="*/ 2147483647 w 76"/>
              <a:gd name="T67" fmla="*/ 2147483647 h 161"/>
              <a:gd name="T68" fmla="*/ 2147483647 w 76"/>
              <a:gd name="T69" fmla="*/ 2147483647 h 161"/>
              <a:gd name="T70" fmla="*/ 2147483647 w 76"/>
              <a:gd name="T71" fmla="*/ 2147483647 h 161"/>
              <a:gd name="T72" fmla="*/ 2147483647 w 76"/>
              <a:gd name="T73" fmla="*/ 0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6" h="161">
                <a:moveTo>
                  <a:pt x="70" y="0"/>
                </a:moveTo>
                <a:lnTo>
                  <a:pt x="62" y="6"/>
                </a:lnTo>
                <a:lnTo>
                  <a:pt x="57" y="14"/>
                </a:lnTo>
                <a:lnTo>
                  <a:pt x="52" y="27"/>
                </a:lnTo>
                <a:lnTo>
                  <a:pt x="49" y="40"/>
                </a:lnTo>
                <a:lnTo>
                  <a:pt x="47" y="53"/>
                </a:lnTo>
                <a:lnTo>
                  <a:pt x="45" y="65"/>
                </a:lnTo>
                <a:lnTo>
                  <a:pt x="45" y="76"/>
                </a:lnTo>
                <a:lnTo>
                  <a:pt x="45" y="84"/>
                </a:lnTo>
                <a:lnTo>
                  <a:pt x="45" y="94"/>
                </a:lnTo>
                <a:lnTo>
                  <a:pt x="47" y="104"/>
                </a:lnTo>
                <a:lnTo>
                  <a:pt x="49" y="115"/>
                </a:lnTo>
                <a:lnTo>
                  <a:pt x="50" y="126"/>
                </a:lnTo>
                <a:lnTo>
                  <a:pt x="55" y="138"/>
                </a:lnTo>
                <a:lnTo>
                  <a:pt x="60" y="147"/>
                </a:lnTo>
                <a:lnTo>
                  <a:pt x="66" y="156"/>
                </a:lnTo>
                <a:lnTo>
                  <a:pt x="75" y="160"/>
                </a:lnTo>
                <a:lnTo>
                  <a:pt x="66" y="160"/>
                </a:lnTo>
                <a:lnTo>
                  <a:pt x="58" y="160"/>
                </a:lnTo>
                <a:lnTo>
                  <a:pt x="52" y="159"/>
                </a:lnTo>
                <a:lnTo>
                  <a:pt x="45" y="156"/>
                </a:lnTo>
                <a:lnTo>
                  <a:pt x="39" y="152"/>
                </a:lnTo>
                <a:lnTo>
                  <a:pt x="32" y="147"/>
                </a:lnTo>
                <a:lnTo>
                  <a:pt x="26" y="143"/>
                </a:lnTo>
                <a:lnTo>
                  <a:pt x="21" y="138"/>
                </a:lnTo>
                <a:lnTo>
                  <a:pt x="13" y="125"/>
                </a:lnTo>
                <a:lnTo>
                  <a:pt x="6" y="110"/>
                </a:lnTo>
                <a:lnTo>
                  <a:pt x="1" y="95"/>
                </a:lnTo>
                <a:lnTo>
                  <a:pt x="0" y="79"/>
                </a:lnTo>
                <a:lnTo>
                  <a:pt x="1" y="63"/>
                </a:lnTo>
                <a:lnTo>
                  <a:pt x="5" y="48"/>
                </a:lnTo>
                <a:lnTo>
                  <a:pt x="11" y="34"/>
                </a:lnTo>
                <a:lnTo>
                  <a:pt x="19" y="22"/>
                </a:lnTo>
                <a:lnTo>
                  <a:pt x="29" y="13"/>
                </a:lnTo>
                <a:lnTo>
                  <a:pt x="42" y="6"/>
                </a:lnTo>
                <a:lnTo>
                  <a:pt x="55" y="1"/>
                </a:lnTo>
                <a:lnTo>
                  <a:pt x="7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562725" y="3473450"/>
            <a:ext cx="182563" cy="254000"/>
          </a:xfrm>
          <a:custGeom>
            <a:avLst/>
            <a:gdLst>
              <a:gd name="T0" fmla="*/ 2147483647 w 115"/>
              <a:gd name="T1" fmla="*/ 0 h 160"/>
              <a:gd name="T2" fmla="*/ 2147483647 w 115"/>
              <a:gd name="T3" fmla="*/ 2147483647 h 160"/>
              <a:gd name="T4" fmla="*/ 2147483647 w 115"/>
              <a:gd name="T5" fmla="*/ 2147483647 h 160"/>
              <a:gd name="T6" fmla="*/ 2147483647 w 115"/>
              <a:gd name="T7" fmla="*/ 2147483647 h 160"/>
              <a:gd name="T8" fmla="*/ 2147483647 w 115"/>
              <a:gd name="T9" fmla="*/ 2147483647 h 160"/>
              <a:gd name="T10" fmla="*/ 2147483647 w 115"/>
              <a:gd name="T11" fmla="*/ 2147483647 h 160"/>
              <a:gd name="T12" fmla="*/ 2147483647 w 115"/>
              <a:gd name="T13" fmla="*/ 2147483647 h 160"/>
              <a:gd name="T14" fmla="*/ 2147483647 w 115"/>
              <a:gd name="T15" fmla="*/ 2147483647 h 160"/>
              <a:gd name="T16" fmla="*/ 0 w 115"/>
              <a:gd name="T17" fmla="*/ 2147483647 h 160"/>
              <a:gd name="T18" fmla="*/ 2147483647 w 115"/>
              <a:gd name="T19" fmla="*/ 2147483647 h 160"/>
              <a:gd name="T20" fmla="*/ 2147483647 w 115"/>
              <a:gd name="T21" fmla="*/ 2147483647 h 160"/>
              <a:gd name="T22" fmla="*/ 2147483647 w 115"/>
              <a:gd name="T23" fmla="*/ 2147483647 h 160"/>
              <a:gd name="T24" fmla="*/ 2147483647 w 115"/>
              <a:gd name="T25" fmla="*/ 2147483647 h 160"/>
              <a:gd name="T26" fmla="*/ 2147483647 w 115"/>
              <a:gd name="T27" fmla="*/ 2147483647 h 160"/>
              <a:gd name="T28" fmla="*/ 2147483647 w 115"/>
              <a:gd name="T29" fmla="*/ 2147483647 h 160"/>
              <a:gd name="T30" fmla="*/ 2147483647 w 115"/>
              <a:gd name="T31" fmla="*/ 2147483647 h 160"/>
              <a:gd name="T32" fmla="*/ 2147483647 w 115"/>
              <a:gd name="T33" fmla="*/ 2147483647 h 160"/>
              <a:gd name="T34" fmla="*/ 2147483647 w 115"/>
              <a:gd name="T35" fmla="*/ 2147483647 h 160"/>
              <a:gd name="T36" fmla="*/ 2147483647 w 115"/>
              <a:gd name="T37" fmla="*/ 2147483647 h 160"/>
              <a:gd name="T38" fmla="*/ 2147483647 w 115"/>
              <a:gd name="T39" fmla="*/ 2147483647 h 160"/>
              <a:gd name="T40" fmla="*/ 2147483647 w 115"/>
              <a:gd name="T41" fmla="*/ 2147483647 h 160"/>
              <a:gd name="T42" fmla="*/ 2147483647 w 115"/>
              <a:gd name="T43" fmla="*/ 2147483647 h 160"/>
              <a:gd name="T44" fmla="*/ 2147483647 w 115"/>
              <a:gd name="T45" fmla="*/ 2147483647 h 160"/>
              <a:gd name="T46" fmla="*/ 2147483647 w 115"/>
              <a:gd name="T47" fmla="*/ 2147483647 h 160"/>
              <a:gd name="T48" fmla="*/ 2147483647 w 115"/>
              <a:gd name="T49" fmla="*/ 2147483647 h 160"/>
              <a:gd name="T50" fmla="*/ 2147483647 w 115"/>
              <a:gd name="T51" fmla="*/ 2147483647 h 160"/>
              <a:gd name="T52" fmla="*/ 2147483647 w 115"/>
              <a:gd name="T53" fmla="*/ 2147483647 h 160"/>
              <a:gd name="T54" fmla="*/ 2147483647 w 115"/>
              <a:gd name="T55" fmla="*/ 2147483647 h 160"/>
              <a:gd name="T56" fmla="*/ 2147483647 w 115"/>
              <a:gd name="T57" fmla="*/ 2147483647 h 160"/>
              <a:gd name="T58" fmla="*/ 2147483647 w 115"/>
              <a:gd name="T59" fmla="*/ 2147483647 h 160"/>
              <a:gd name="T60" fmla="*/ 2147483647 w 115"/>
              <a:gd name="T61" fmla="*/ 2147483647 h 160"/>
              <a:gd name="T62" fmla="*/ 2147483647 w 115"/>
              <a:gd name="T63" fmla="*/ 2147483647 h 160"/>
              <a:gd name="T64" fmla="*/ 2147483647 w 115"/>
              <a:gd name="T65" fmla="*/ 0 h 1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5" h="160">
                <a:moveTo>
                  <a:pt x="57" y="0"/>
                </a:moveTo>
                <a:lnTo>
                  <a:pt x="45" y="2"/>
                </a:lnTo>
                <a:lnTo>
                  <a:pt x="36" y="7"/>
                </a:lnTo>
                <a:lnTo>
                  <a:pt x="26" y="15"/>
                </a:lnTo>
                <a:lnTo>
                  <a:pt x="18" y="25"/>
                </a:lnTo>
                <a:lnTo>
                  <a:pt x="10" y="36"/>
                </a:lnTo>
                <a:lnTo>
                  <a:pt x="5" y="49"/>
                </a:lnTo>
                <a:lnTo>
                  <a:pt x="1" y="64"/>
                </a:lnTo>
                <a:lnTo>
                  <a:pt x="0" y="80"/>
                </a:lnTo>
                <a:lnTo>
                  <a:pt x="1" y="96"/>
                </a:lnTo>
                <a:lnTo>
                  <a:pt x="5" y="111"/>
                </a:lnTo>
                <a:lnTo>
                  <a:pt x="10" y="124"/>
                </a:lnTo>
                <a:lnTo>
                  <a:pt x="18" y="137"/>
                </a:lnTo>
                <a:lnTo>
                  <a:pt x="26" y="146"/>
                </a:lnTo>
                <a:lnTo>
                  <a:pt x="36" y="153"/>
                </a:lnTo>
                <a:lnTo>
                  <a:pt x="45" y="158"/>
                </a:lnTo>
                <a:lnTo>
                  <a:pt x="57" y="159"/>
                </a:lnTo>
                <a:lnTo>
                  <a:pt x="68" y="158"/>
                </a:lnTo>
                <a:lnTo>
                  <a:pt x="79" y="153"/>
                </a:lnTo>
                <a:lnTo>
                  <a:pt x="89" y="146"/>
                </a:lnTo>
                <a:lnTo>
                  <a:pt x="97" y="137"/>
                </a:lnTo>
                <a:lnTo>
                  <a:pt x="104" y="124"/>
                </a:lnTo>
                <a:lnTo>
                  <a:pt x="110" y="111"/>
                </a:lnTo>
                <a:lnTo>
                  <a:pt x="114" y="96"/>
                </a:lnTo>
                <a:lnTo>
                  <a:pt x="114" y="80"/>
                </a:lnTo>
                <a:lnTo>
                  <a:pt x="114" y="64"/>
                </a:lnTo>
                <a:lnTo>
                  <a:pt x="110" y="49"/>
                </a:lnTo>
                <a:lnTo>
                  <a:pt x="104" y="36"/>
                </a:lnTo>
                <a:lnTo>
                  <a:pt x="97" y="25"/>
                </a:lnTo>
                <a:lnTo>
                  <a:pt x="89" y="15"/>
                </a:lnTo>
                <a:lnTo>
                  <a:pt x="79" y="7"/>
                </a:lnTo>
                <a:lnTo>
                  <a:pt x="68" y="2"/>
                </a:lnTo>
                <a:lnTo>
                  <a:pt x="5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6653213" y="3509963"/>
            <a:ext cx="92075" cy="184150"/>
          </a:xfrm>
          <a:custGeom>
            <a:avLst/>
            <a:gdLst>
              <a:gd name="T0" fmla="*/ 2147483647 w 58"/>
              <a:gd name="T1" fmla="*/ 0 h 116"/>
              <a:gd name="T2" fmla="*/ 2147483647 w 58"/>
              <a:gd name="T3" fmla="*/ 0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0 w 58"/>
              <a:gd name="T15" fmla="*/ 2147483647 h 116"/>
              <a:gd name="T16" fmla="*/ 0 w 58"/>
              <a:gd name="T17" fmla="*/ 2147483647 h 116"/>
              <a:gd name="T18" fmla="*/ 0 w 58"/>
              <a:gd name="T19" fmla="*/ 2147483647 h 116"/>
              <a:gd name="T20" fmla="*/ 2147483647 w 58"/>
              <a:gd name="T21" fmla="*/ 2147483647 h 116"/>
              <a:gd name="T22" fmla="*/ 2147483647 w 58"/>
              <a:gd name="T23" fmla="*/ 2147483647 h 116"/>
              <a:gd name="T24" fmla="*/ 2147483647 w 58"/>
              <a:gd name="T25" fmla="*/ 2147483647 h 116"/>
              <a:gd name="T26" fmla="*/ 2147483647 w 58"/>
              <a:gd name="T27" fmla="*/ 2147483647 h 116"/>
              <a:gd name="T28" fmla="*/ 2147483647 w 58"/>
              <a:gd name="T29" fmla="*/ 2147483647 h 116"/>
              <a:gd name="T30" fmla="*/ 2147483647 w 58"/>
              <a:gd name="T31" fmla="*/ 2147483647 h 116"/>
              <a:gd name="T32" fmla="*/ 2147483647 w 58"/>
              <a:gd name="T33" fmla="*/ 2147483647 h 116"/>
              <a:gd name="T34" fmla="*/ 2147483647 w 58"/>
              <a:gd name="T35" fmla="*/ 2147483647 h 116"/>
              <a:gd name="T36" fmla="*/ 2147483647 w 58"/>
              <a:gd name="T37" fmla="*/ 2147483647 h 116"/>
              <a:gd name="T38" fmla="*/ 2147483647 w 58"/>
              <a:gd name="T39" fmla="*/ 2147483647 h 116"/>
              <a:gd name="T40" fmla="*/ 2147483647 w 58"/>
              <a:gd name="T41" fmla="*/ 2147483647 h 116"/>
              <a:gd name="T42" fmla="*/ 2147483647 w 58"/>
              <a:gd name="T43" fmla="*/ 2147483647 h 116"/>
              <a:gd name="T44" fmla="*/ 2147483647 w 58"/>
              <a:gd name="T45" fmla="*/ 2147483647 h 116"/>
              <a:gd name="T46" fmla="*/ 2147483647 w 58"/>
              <a:gd name="T47" fmla="*/ 2147483647 h 116"/>
              <a:gd name="T48" fmla="*/ 2147483647 w 58"/>
              <a:gd name="T49" fmla="*/ 2147483647 h 116"/>
              <a:gd name="T50" fmla="*/ 2147483647 w 58"/>
              <a:gd name="T51" fmla="*/ 2147483647 h 116"/>
              <a:gd name="T52" fmla="*/ 2147483647 w 58"/>
              <a:gd name="T53" fmla="*/ 2147483647 h 116"/>
              <a:gd name="T54" fmla="*/ 2147483647 w 58"/>
              <a:gd name="T55" fmla="*/ 2147483647 h 116"/>
              <a:gd name="T56" fmla="*/ 2147483647 w 58"/>
              <a:gd name="T57" fmla="*/ 2147483647 h 116"/>
              <a:gd name="T58" fmla="*/ 2147483647 w 58"/>
              <a:gd name="T59" fmla="*/ 2147483647 h 116"/>
              <a:gd name="T60" fmla="*/ 2147483647 w 58"/>
              <a:gd name="T61" fmla="*/ 2147483647 h 116"/>
              <a:gd name="T62" fmla="*/ 2147483647 w 58"/>
              <a:gd name="T63" fmla="*/ 0 h 116"/>
              <a:gd name="T64" fmla="*/ 2147483647 w 58"/>
              <a:gd name="T65" fmla="*/ 0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8" h="116">
                <a:moveTo>
                  <a:pt x="29" y="0"/>
                </a:moveTo>
                <a:lnTo>
                  <a:pt x="22" y="0"/>
                </a:lnTo>
                <a:lnTo>
                  <a:pt x="18" y="3"/>
                </a:lnTo>
                <a:lnTo>
                  <a:pt x="13" y="10"/>
                </a:lnTo>
                <a:lnTo>
                  <a:pt x="8" y="16"/>
                </a:lnTo>
                <a:lnTo>
                  <a:pt x="5" y="24"/>
                </a:lnTo>
                <a:lnTo>
                  <a:pt x="1" y="34"/>
                </a:lnTo>
                <a:lnTo>
                  <a:pt x="0" y="45"/>
                </a:lnTo>
                <a:lnTo>
                  <a:pt x="0" y="57"/>
                </a:lnTo>
                <a:lnTo>
                  <a:pt x="0" y="68"/>
                </a:lnTo>
                <a:lnTo>
                  <a:pt x="1" y="80"/>
                </a:lnTo>
                <a:lnTo>
                  <a:pt x="5" y="89"/>
                </a:lnTo>
                <a:lnTo>
                  <a:pt x="8" y="97"/>
                </a:lnTo>
                <a:lnTo>
                  <a:pt x="13" y="106"/>
                </a:lnTo>
                <a:lnTo>
                  <a:pt x="18" y="110"/>
                </a:lnTo>
                <a:lnTo>
                  <a:pt x="22" y="114"/>
                </a:lnTo>
                <a:lnTo>
                  <a:pt x="29" y="115"/>
                </a:lnTo>
                <a:lnTo>
                  <a:pt x="34" y="114"/>
                </a:lnTo>
                <a:lnTo>
                  <a:pt x="39" y="110"/>
                </a:lnTo>
                <a:lnTo>
                  <a:pt x="44" y="106"/>
                </a:lnTo>
                <a:lnTo>
                  <a:pt x="48" y="97"/>
                </a:lnTo>
                <a:lnTo>
                  <a:pt x="52" y="89"/>
                </a:lnTo>
                <a:lnTo>
                  <a:pt x="55" y="80"/>
                </a:lnTo>
                <a:lnTo>
                  <a:pt x="57" y="68"/>
                </a:lnTo>
                <a:lnTo>
                  <a:pt x="57" y="57"/>
                </a:lnTo>
                <a:lnTo>
                  <a:pt x="57" y="45"/>
                </a:lnTo>
                <a:lnTo>
                  <a:pt x="55" y="34"/>
                </a:lnTo>
                <a:lnTo>
                  <a:pt x="52" y="24"/>
                </a:lnTo>
                <a:lnTo>
                  <a:pt x="48" y="16"/>
                </a:lnTo>
                <a:lnTo>
                  <a:pt x="44" y="10"/>
                </a:lnTo>
                <a:lnTo>
                  <a:pt x="39" y="3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6653213" y="3509963"/>
            <a:ext cx="92075" cy="184150"/>
          </a:xfrm>
          <a:custGeom>
            <a:avLst/>
            <a:gdLst>
              <a:gd name="T0" fmla="*/ 2147483647 w 58"/>
              <a:gd name="T1" fmla="*/ 0 h 116"/>
              <a:gd name="T2" fmla="*/ 2147483647 w 58"/>
              <a:gd name="T3" fmla="*/ 0 h 116"/>
              <a:gd name="T4" fmla="*/ 2147483647 w 58"/>
              <a:gd name="T5" fmla="*/ 2147483647 h 116"/>
              <a:gd name="T6" fmla="*/ 2147483647 w 58"/>
              <a:gd name="T7" fmla="*/ 2147483647 h 116"/>
              <a:gd name="T8" fmla="*/ 2147483647 w 58"/>
              <a:gd name="T9" fmla="*/ 2147483647 h 116"/>
              <a:gd name="T10" fmla="*/ 2147483647 w 58"/>
              <a:gd name="T11" fmla="*/ 2147483647 h 116"/>
              <a:gd name="T12" fmla="*/ 2147483647 w 58"/>
              <a:gd name="T13" fmla="*/ 2147483647 h 116"/>
              <a:gd name="T14" fmla="*/ 0 w 58"/>
              <a:gd name="T15" fmla="*/ 2147483647 h 116"/>
              <a:gd name="T16" fmla="*/ 0 w 58"/>
              <a:gd name="T17" fmla="*/ 2147483647 h 116"/>
              <a:gd name="T18" fmla="*/ 0 w 58"/>
              <a:gd name="T19" fmla="*/ 2147483647 h 116"/>
              <a:gd name="T20" fmla="*/ 2147483647 w 58"/>
              <a:gd name="T21" fmla="*/ 2147483647 h 116"/>
              <a:gd name="T22" fmla="*/ 2147483647 w 58"/>
              <a:gd name="T23" fmla="*/ 2147483647 h 116"/>
              <a:gd name="T24" fmla="*/ 2147483647 w 58"/>
              <a:gd name="T25" fmla="*/ 2147483647 h 116"/>
              <a:gd name="T26" fmla="*/ 2147483647 w 58"/>
              <a:gd name="T27" fmla="*/ 2147483647 h 116"/>
              <a:gd name="T28" fmla="*/ 2147483647 w 58"/>
              <a:gd name="T29" fmla="*/ 2147483647 h 116"/>
              <a:gd name="T30" fmla="*/ 2147483647 w 58"/>
              <a:gd name="T31" fmla="*/ 2147483647 h 116"/>
              <a:gd name="T32" fmla="*/ 2147483647 w 58"/>
              <a:gd name="T33" fmla="*/ 2147483647 h 116"/>
              <a:gd name="T34" fmla="*/ 2147483647 w 58"/>
              <a:gd name="T35" fmla="*/ 2147483647 h 116"/>
              <a:gd name="T36" fmla="*/ 2147483647 w 58"/>
              <a:gd name="T37" fmla="*/ 2147483647 h 116"/>
              <a:gd name="T38" fmla="*/ 2147483647 w 58"/>
              <a:gd name="T39" fmla="*/ 2147483647 h 116"/>
              <a:gd name="T40" fmla="*/ 2147483647 w 58"/>
              <a:gd name="T41" fmla="*/ 2147483647 h 116"/>
              <a:gd name="T42" fmla="*/ 2147483647 w 58"/>
              <a:gd name="T43" fmla="*/ 2147483647 h 116"/>
              <a:gd name="T44" fmla="*/ 2147483647 w 58"/>
              <a:gd name="T45" fmla="*/ 2147483647 h 116"/>
              <a:gd name="T46" fmla="*/ 2147483647 w 58"/>
              <a:gd name="T47" fmla="*/ 2147483647 h 116"/>
              <a:gd name="T48" fmla="*/ 2147483647 w 58"/>
              <a:gd name="T49" fmla="*/ 2147483647 h 116"/>
              <a:gd name="T50" fmla="*/ 2147483647 w 58"/>
              <a:gd name="T51" fmla="*/ 2147483647 h 116"/>
              <a:gd name="T52" fmla="*/ 2147483647 w 58"/>
              <a:gd name="T53" fmla="*/ 2147483647 h 116"/>
              <a:gd name="T54" fmla="*/ 2147483647 w 58"/>
              <a:gd name="T55" fmla="*/ 2147483647 h 116"/>
              <a:gd name="T56" fmla="*/ 2147483647 w 58"/>
              <a:gd name="T57" fmla="*/ 2147483647 h 116"/>
              <a:gd name="T58" fmla="*/ 2147483647 w 58"/>
              <a:gd name="T59" fmla="*/ 2147483647 h 116"/>
              <a:gd name="T60" fmla="*/ 2147483647 w 58"/>
              <a:gd name="T61" fmla="*/ 2147483647 h 116"/>
              <a:gd name="T62" fmla="*/ 2147483647 w 58"/>
              <a:gd name="T63" fmla="*/ 0 h 116"/>
              <a:gd name="T64" fmla="*/ 2147483647 w 58"/>
              <a:gd name="T65" fmla="*/ 0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8" h="116">
                <a:moveTo>
                  <a:pt x="29" y="0"/>
                </a:moveTo>
                <a:lnTo>
                  <a:pt x="22" y="0"/>
                </a:lnTo>
                <a:lnTo>
                  <a:pt x="18" y="3"/>
                </a:lnTo>
                <a:lnTo>
                  <a:pt x="13" y="10"/>
                </a:lnTo>
                <a:lnTo>
                  <a:pt x="8" y="16"/>
                </a:lnTo>
                <a:lnTo>
                  <a:pt x="5" y="24"/>
                </a:lnTo>
                <a:lnTo>
                  <a:pt x="1" y="34"/>
                </a:lnTo>
                <a:lnTo>
                  <a:pt x="0" y="45"/>
                </a:lnTo>
                <a:lnTo>
                  <a:pt x="0" y="57"/>
                </a:lnTo>
                <a:lnTo>
                  <a:pt x="0" y="68"/>
                </a:lnTo>
                <a:lnTo>
                  <a:pt x="1" y="80"/>
                </a:lnTo>
                <a:lnTo>
                  <a:pt x="5" y="89"/>
                </a:lnTo>
                <a:lnTo>
                  <a:pt x="8" y="97"/>
                </a:lnTo>
                <a:lnTo>
                  <a:pt x="13" y="106"/>
                </a:lnTo>
                <a:lnTo>
                  <a:pt x="18" y="110"/>
                </a:lnTo>
                <a:lnTo>
                  <a:pt x="22" y="114"/>
                </a:lnTo>
                <a:lnTo>
                  <a:pt x="29" y="115"/>
                </a:lnTo>
                <a:lnTo>
                  <a:pt x="34" y="114"/>
                </a:lnTo>
                <a:lnTo>
                  <a:pt x="39" y="110"/>
                </a:lnTo>
                <a:lnTo>
                  <a:pt x="44" y="106"/>
                </a:lnTo>
                <a:lnTo>
                  <a:pt x="48" y="97"/>
                </a:lnTo>
                <a:lnTo>
                  <a:pt x="52" y="89"/>
                </a:lnTo>
                <a:lnTo>
                  <a:pt x="55" y="80"/>
                </a:lnTo>
                <a:lnTo>
                  <a:pt x="57" y="68"/>
                </a:lnTo>
                <a:lnTo>
                  <a:pt x="57" y="57"/>
                </a:lnTo>
                <a:lnTo>
                  <a:pt x="57" y="45"/>
                </a:lnTo>
                <a:lnTo>
                  <a:pt x="55" y="34"/>
                </a:lnTo>
                <a:lnTo>
                  <a:pt x="52" y="24"/>
                </a:lnTo>
                <a:lnTo>
                  <a:pt x="48" y="16"/>
                </a:lnTo>
                <a:lnTo>
                  <a:pt x="44" y="10"/>
                </a:lnTo>
                <a:lnTo>
                  <a:pt x="39" y="3"/>
                </a:lnTo>
                <a:lnTo>
                  <a:pt x="34" y="0"/>
                </a:lnTo>
                <a:lnTo>
                  <a:pt x="29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6310313" y="2960688"/>
            <a:ext cx="66675" cy="128587"/>
          </a:xfrm>
          <a:custGeom>
            <a:avLst/>
            <a:gdLst>
              <a:gd name="T0" fmla="*/ 2147483647 w 42"/>
              <a:gd name="T1" fmla="*/ 0 h 81"/>
              <a:gd name="T2" fmla="*/ 2147483647 w 42"/>
              <a:gd name="T3" fmla="*/ 0 h 81"/>
              <a:gd name="T4" fmla="*/ 2147483647 w 42"/>
              <a:gd name="T5" fmla="*/ 2147483647 h 81"/>
              <a:gd name="T6" fmla="*/ 2147483647 w 42"/>
              <a:gd name="T7" fmla="*/ 2147483647 h 81"/>
              <a:gd name="T8" fmla="*/ 2147483647 w 42"/>
              <a:gd name="T9" fmla="*/ 2147483647 h 81"/>
              <a:gd name="T10" fmla="*/ 2147483647 w 42"/>
              <a:gd name="T11" fmla="*/ 2147483647 h 81"/>
              <a:gd name="T12" fmla="*/ 2147483647 w 42"/>
              <a:gd name="T13" fmla="*/ 2147483647 h 81"/>
              <a:gd name="T14" fmla="*/ 0 w 42"/>
              <a:gd name="T15" fmla="*/ 2147483647 h 81"/>
              <a:gd name="T16" fmla="*/ 0 w 42"/>
              <a:gd name="T17" fmla="*/ 2147483647 h 81"/>
              <a:gd name="T18" fmla="*/ 0 w 42"/>
              <a:gd name="T19" fmla="*/ 2147483647 h 81"/>
              <a:gd name="T20" fmla="*/ 2147483647 w 42"/>
              <a:gd name="T21" fmla="*/ 2147483647 h 81"/>
              <a:gd name="T22" fmla="*/ 2147483647 w 42"/>
              <a:gd name="T23" fmla="*/ 2147483647 h 81"/>
              <a:gd name="T24" fmla="*/ 2147483647 w 42"/>
              <a:gd name="T25" fmla="*/ 2147483647 h 81"/>
              <a:gd name="T26" fmla="*/ 2147483647 w 42"/>
              <a:gd name="T27" fmla="*/ 2147483647 h 81"/>
              <a:gd name="T28" fmla="*/ 2147483647 w 42"/>
              <a:gd name="T29" fmla="*/ 2147483647 h 81"/>
              <a:gd name="T30" fmla="*/ 2147483647 w 42"/>
              <a:gd name="T31" fmla="*/ 2147483647 h 81"/>
              <a:gd name="T32" fmla="*/ 2147483647 w 42"/>
              <a:gd name="T33" fmla="*/ 2147483647 h 81"/>
              <a:gd name="T34" fmla="*/ 2147483647 w 42"/>
              <a:gd name="T35" fmla="*/ 2147483647 h 81"/>
              <a:gd name="T36" fmla="*/ 2147483647 w 42"/>
              <a:gd name="T37" fmla="*/ 2147483647 h 81"/>
              <a:gd name="T38" fmla="*/ 2147483647 w 42"/>
              <a:gd name="T39" fmla="*/ 2147483647 h 81"/>
              <a:gd name="T40" fmla="*/ 2147483647 w 42"/>
              <a:gd name="T41" fmla="*/ 2147483647 h 81"/>
              <a:gd name="T42" fmla="*/ 2147483647 w 42"/>
              <a:gd name="T43" fmla="*/ 2147483647 h 81"/>
              <a:gd name="T44" fmla="*/ 2147483647 w 42"/>
              <a:gd name="T45" fmla="*/ 2147483647 h 81"/>
              <a:gd name="T46" fmla="*/ 2147483647 w 42"/>
              <a:gd name="T47" fmla="*/ 2147483647 h 81"/>
              <a:gd name="T48" fmla="*/ 2147483647 w 42"/>
              <a:gd name="T49" fmla="*/ 2147483647 h 81"/>
              <a:gd name="T50" fmla="*/ 2147483647 w 42"/>
              <a:gd name="T51" fmla="*/ 2147483647 h 81"/>
              <a:gd name="T52" fmla="*/ 2147483647 w 42"/>
              <a:gd name="T53" fmla="*/ 2147483647 h 81"/>
              <a:gd name="T54" fmla="*/ 2147483647 w 42"/>
              <a:gd name="T55" fmla="*/ 2147483647 h 81"/>
              <a:gd name="T56" fmla="*/ 2147483647 w 42"/>
              <a:gd name="T57" fmla="*/ 2147483647 h 81"/>
              <a:gd name="T58" fmla="*/ 2147483647 w 42"/>
              <a:gd name="T59" fmla="*/ 2147483647 h 81"/>
              <a:gd name="T60" fmla="*/ 2147483647 w 42"/>
              <a:gd name="T61" fmla="*/ 2147483647 h 81"/>
              <a:gd name="T62" fmla="*/ 2147483647 w 42"/>
              <a:gd name="T63" fmla="*/ 0 h 81"/>
              <a:gd name="T64" fmla="*/ 2147483647 w 42"/>
              <a:gd name="T65" fmla="*/ 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" h="81">
                <a:moveTo>
                  <a:pt x="21" y="0"/>
                </a:moveTo>
                <a:lnTo>
                  <a:pt x="17" y="0"/>
                </a:lnTo>
                <a:lnTo>
                  <a:pt x="13" y="3"/>
                </a:lnTo>
                <a:lnTo>
                  <a:pt x="10" y="6"/>
                </a:lnTo>
                <a:lnTo>
                  <a:pt x="7" y="11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1"/>
                </a:lnTo>
                <a:lnTo>
                  <a:pt x="0" y="47"/>
                </a:lnTo>
                <a:lnTo>
                  <a:pt x="2" y="55"/>
                </a:lnTo>
                <a:lnTo>
                  <a:pt x="4" y="62"/>
                </a:lnTo>
                <a:lnTo>
                  <a:pt x="7" y="68"/>
                </a:lnTo>
                <a:lnTo>
                  <a:pt x="10" y="73"/>
                </a:lnTo>
                <a:lnTo>
                  <a:pt x="13" y="76"/>
                </a:lnTo>
                <a:lnTo>
                  <a:pt x="17" y="78"/>
                </a:lnTo>
                <a:lnTo>
                  <a:pt x="21" y="80"/>
                </a:lnTo>
                <a:lnTo>
                  <a:pt x="25" y="78"/>
                </a:lnTo>
                <a:lnTo>
                  <a:pt x="28" y="76"/>
                </a:lnTo>
                <a:lnTo>
                  <a:pt x="31" y="73"/>
                </a:lnTo>
                <a:lnTo>
                  <a:pt x="34" y="68"/>
                </a:lnTo>
                <a:lnTo>
                  <a:pt x="38" y="62"/>
                </a:lnTo>
                <a:lnTo>
                  <a:pt x="39" y="55"/>
                </a:lnTo>
                <a:lnTo>
                  <a:pt x="41" y="47"/>
                </a:lnTo>
                <a:lnTo>
                  <a:pt x="41" y="41"/>
                </a:lnTo>
                <a:lnTo>
                  <a:pt x="41" y="32"/>
                </a:lnTo>
                <a:lnTo>
                  <a:pt x="39" y="24"/>
                </a:lnTo>
                <a:lnTo>
                  <a:pt x="38" y="18"/>
                </a:lnTo>
                <a:lnTo>
                  <a:pt x="34" y="11"/>
                </a:lnTo>
                <a:lnTo>
                  <a:pt x="31" y="6"/>
                </a:lnTo>
                <a:lnTo>
                  <a:pt x="28" y="3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310313" y="2960688"/>
            <a:ext cx="66675" cy="128587"/>
          </a:xfrm>
          <a:custGeom>
            <a:avLst/>
            <a:gdLst>
              <a:gd name="T0" fmla="*/ 2147483647 w 42"/>
              <a:gd name="T1" fmla="*/ 0 h 81"/>
              <a:gd name="T2" fmla="*/ 2147483647 w 42"/>
              <a:gd name="T3" fmla="*/ 0 h 81"/>
              <a:gd name="T4" fmla="*/ 2147483647 w 42"/>
              <a:gd name="T5" fmla="*/ 2147483647 h 81"/>
              <a:gd name="T6" fmla="*/ 2147483647 w 42"/>
              <a:gd name="T7" fmla="*/ 2147483647 h 81"/>
              <a:gd name="T8" fmla="*/ 2147483647 w 42"/>
              <a:gd name="T9" fmla="*/ 2147483647 h 81"/>
              <a:gd name="T10" fmla="*/ 2147483647 w 42"/>
              <a:gd name="T11" fmla="*/ 2147483647 h 81"/>
              <a:gd name="T12" fmla="*/ 2147483647 w 42"/>
              <a:gd name="T13" fmla="*/ 2147483647 h 81"/>
              <a:gd name="T14" fmla="*/ 0 w 42"/>
              <a:gd name="T15" fmla="*/ 2147483647 h 81"/>
              <a:gd name="T16" fmla="*/ 0 w 42"/>
              <a:gd name="T17" fmla="*/ 2147483647 h 81"/>
              <a:gd name="T18" fmla="*/ 0 w 42"/>
              <a:gd name="T19" fmla="*/ 2147483647 h 81"/>
              <a:gd name="T20" fmla="*/ 2147483647 w 42"/>
              <a:gd name="T21" fmla="*/ 2147483647 h 81"/>
              <a:gd name="T22" fmla="*/ 2147483647 w 42"/>
              <a:gd name="T23" fmla="*/ 2147483647 h 81"/>
              <a:gd name="T24" fmla="*/ 2147483647 w 42"/>
              <a:gd name="T25" fmla="*/ 2147483647 h 81"/>
              <a:gd name="T26" fmla="*/ 2147483647 w 42"/>
              <a:gd name="T27" fmla="*/ 2147483647 h 81"/>
              <a:gd name="T28" fmla="*/ 2147483647 w 42"/>
              <a:gd name="T29" fmla="*/ 2147483647 h 81"/>
              <a:gd name="T30" fmla="*/ 2147483647 w 42"/>
              <a:gd name="T31" fmla="*/ 2147483647 h 81"/>
              <a:gd name="T32" fmla="*/ 2147483647 w 42"/>
              <a:gd name="T33" fmla="*/ 2147483647 h 81"/>
              <a:gd name="T34" fmla="*/ 2147483647 w 42"/>
              <a:gd name="T35" fmla="*/ 2147483647 h 81"/>
              <a:gd name="T36" fmla="*/ 2147483647 w 42"/>
              <a:gd name="T37" fmla="*/ 2147483647 h 81"/>
              <a:gd name="T38" fmla="*/ 2147483647 w 42"/>
              <a:gd name="T39" fmla="*/ 2147483647 h 81"/>
              <a:gd name="T40" fmla="*/ 2147483647 w 42"/>
              <a:gd name="T41" fmla="*/ 2147483647 h 81"/>
              <a:gd name="T42" fmla="*/ 2147483647 w 42"/>
              <a:gd name="T43" fmla="*/ 2147483647 h 81"/>
              <a:gd name="T44" fmla="*/ 2147483647 w 42"/>
              <a:gd name="T45" fmla="*/ 2147483647 h 81"/>
              <a:gd name="T46" fmla="*/ 2147483647 w 42"/>
              <a:gd name="T47" fmla="*/ 2147483647 h 81"/>
              <a:gd name="T48" fmla="*/ 2147483647 w 42"/>
              <a:gd name="T49" fmla="*/ 2147483647 h 81"/>
              <a:gd name="T50" fmla="*/ 2147483647 w 42"/>
              <a:gd name="T51" fmla="*/ 2147483647 h 81"/>
              <a:gd name="T52" fmla="*/ 2147483647 w 42"/>
              <a:gd name="T53" fmla="*/ 2147483647 h 81"/>
              <a:gd name="T54" fmla="*/ 2147483647 w 42"/>
              <a:gd name="T55" fmla="*/ 2147483647 h 81"/>
              <a:gd name="T56" fmla="*/ 2147483647 w 42"/>
              <a:gd name="T57" fmla="*/ 2147483647 h 81"/>
              <a:gd name="T58" fmla="*/ 2147483647 w 42"/>
              <a:gd name="T59" fmla="*/ 2147483647 h 81"/>
              <a:gd name="T60" fmla="*/ 2147483647 w 42"/>
              <a:gd name="T61" fmla="*/ 2147483647 h 81"/>
              <a:gd name="T62" fmla="*/ 2147483647 w 42"/>
              <a:gd name="T63" fmla="*/ 0 h 81"/>
              <a:gd name="T64" fmla="*/ 2147483647 w 42"/>
              <a:gd name="T65" fmla="*/ 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2" h="81">
                <a:moveTo>
                  <a:pt x="21" y="0"/>
                </a:moveTo>
                <a:lnTo>
                  <a:pt x="17" y="0"/>
                </a:lnTo>
                <a:lnTo>
                  <a:pt x="13" y="3"/>
                </a:lnTo>
                <a:lnTo>
                  <a:pt x="10" y="6"/>
                </a:lnTo>
                <a:lnTo>
                  <a:pt x="7" y="11"/>
                </a:lnTo>
                <a:lnTo>
                  <a:pt x="4" y="18"/>
                </a:lnTo>
                <a:lnTo>
                  <a:pt x="2" y="24"/>
                </a:lnTo>
                <a:lnTo>
                  <a:pt x="0" y="32"/>
                </a:lnTo>
                <a:lnTo>
                  <a:pt x="0" y="41"/>
                </a:lnTo>
                <a:lnTo>
                  <a:pt x="0" y="47"/>
                </a:lnTo>
                <a:lnTo>
                  <a:pt x="2" y="55"/>
                </a:lnTo>
                <a:lnTo>
                  <a:pt x="4" y="62"/>
                </a:lnTo>
                <a:lnTo>
                  <a:pt x="7" y="68"/>
                </a:lnTo>
                <a:lnTo>
                  <a:pt x="10" y="73"/>
                </a:lnTo>
                <a:lnTo>
                  <a:pt x="13" y="76"/>
                </a:lnTo>
                <a:lnTo>
                  <a:pt x="17" y="78"/>
                </a:lnTo>
                <a:lnTo>
                  <a:pt x="21" y="80"/>
                </a:lnTo>
                <a:lnTo>
                  <a:pt x="25" y="78"/>
                </a:lnTo>
                <a:lnTo>
                  <a:pt x="28" y="76"/>
                </a:lnTo>
                <a:lnTo>
                  <a:pt x="31" y="73"/>
                </a:lnTo>
                <a:lnTo>
                  <a:pt x="34" y="68"/>
                </a:lnTo>
                <a:lnTo>
                  <a:pt x="38" y="62"/>
                </a:lnTo>
                <a:lnTo>
                  <a:pt x="39" y="55"/>
                </a:lnTo>
                <a:lnTo>
                  <a:pt x="41" y="47"/>
                </a:lnTo>
                <a:lnTo>
                  <a:pt x="41" y="41"/>
                </a:lnTo>
                <a:lnTo>
                  <a:pt x="41" y="32"/>
                </a:lnTo>
                <a:lnTo>
                  <a:pt x="39" y="24"/>
                </a:lnTo>
                <a:lnTo>
                  <a:pt x="38" y="18"/>
                </a:lnTo>
                <a:lnTo>
                  <a:pt x="34" y="11"/>
                </a:lnTo>
                <a:lnTo>
                  <a:pt x="31" y="6"/>
                </a:lnTo>
                <a:lnTo>
                  <a:pt x="28" y="3"/>
                </a:lnTo>
                <a:lnTo>
                  <a:pt x="25" y="0"/>
                </a:lnTo>
                <a:lnTo>
                  <a:pt x="21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615113" y="3197225"/>
            <a:ext cx="84137" cy="166688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2147483647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0 w 53"/>
              <a:gd name="T15" fmla="*/ 2147483647 h 105"/>
              <a:gd name="T16" fmla="*/ 0 w 53"/>
              <a:gd name="T17" fmla="*/ 2147483647 h 105"/>
              <a:gd name="T18" fmla="*/ 0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2147483647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105">
                <a:moveTo>
                  <a:pt x="26" y="0"/>
                </a:moveTo>
                <a:lnTo>
                  <a:pt x="21" y="2"/>
                </a:lnTo>
                <a:lnTo>
                  <a:pt x="16" y="5"/>
                </a:lnTo>
                <a:lnTo>
                  <a:pt x="11" y="9"/>
                </a:lnTo>
                <a:lnTo>
                  <a:pt x="8" y="15"/>
                </a:lnTo>
                <a:lnTo>
                  <a:pt x="5" y="23"/>
                </a:lnTo>
                <a:lnTo>
                  <a:pt x="2" y="33"/>
                </a:lnTo>
                <a:lnTo>
                  <a:pt x="0" y="43"/>
                </a:lnTo>
                <a:lnTo>
                  <a:pt x="0" y="52"/>
                </a:lnTo>
                <a:lnTo>
                  <a:pt x="0" y="62"/>
                </a:lnTo>
                <a:lnTo>
                  <a:pt x="2" y="72"/>
                </a:lnTo>
                <a:lnTo>
                  <a:pt x="5" y="82"/>
                </a:lnTo>
                <a:lnTo>
                  <a:pt x="8" y="88"/>
                </a:lnTo>
                <a:lnTo>
                  <a:pt x="11" y="95"/>
                </a:lnTo>
                <a:lnTo>
                  <a:pt x="16" y="100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100"/>
                </a:lnTo>
                <a:lnTo>
                  <a:pt x="41" y="95"/>
                </a:lnTo>
                <a:lnTo>
                  <a:pt x="44" y="88"/>
                </a:lnTo>
                <a:lnTo>
                  <a:pt x="47" y="82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3"/>
                </a:lnTo>
                <a:lnTo>
                  <a:pt x="50" y="33"/>
                </a:lnTo>
                <a:lnTo>
                  <a:pt x="47" y="23"/>
                </a:lnTo>
                <a:lnTo>
                  <a:pt x="44" y="15"/>
                </a:lnTo>
                <a:lnTo>
                  <a:pt x="41" y="9"/>
                </a:lnTo>
                <a:lnTo>
                  <a:pt x="36" y="5"/>
                </a:lnTo>
                <a:lnTo>
                  <a:pt x="31" y="2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6615113" y="3197225"/>
            <a:ext cx="84137" cy="166688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2147483647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0 w 53"/>
              <a:gd name="T15" fmla="*/ 2147483647 h 105"/>
              <a:gd name="T16" fmla="*/ 0 w 53"/>
              <a:gd name="T17" fmla="*/ 2147483647 h 105"/>
              <a:gd name="T18" fmla="*/ 0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2147483647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105">
                <a:moveTo>
                  <a:pt x="26" y="0"/>
                </a:moveTo>
                <a:lnTo>
                  <a:pt x="21" y="2"/>
                </a:lnTo>
                <a:lnTo>
                  <a:pt x="16" y="5"/>
                </a:lnTo>
                <a:lnTo>
                  <a:pt x="11" y="9"/>
                </a:lnTo>
                <a:lnTo>
                  <a:pt x="8" y="15"/>
                </a:lnTo>
                <a:lnTo>
                  <a:pt x="5" y="23"/>
                </a:lnTo>
                <a:lnTo>
                  <a:pt x="2" y="33"/>
                </a:lnTo>
                <a:lnTo>
                  <a:pt x="0" y="43"/>
                </a:lnTo>
                <a:lnTo>
                  <a:pt x="0" y="52"/>
                </a:lnTo>
                <a:lnTo>
                  <a:pt x="0" y="62"/>
                </a:lnTo>
                <a:lnTo>
                  <a:pt x="2" y="72"/>
                </a:lnTo>
                <a:lnTo>
                  <a:pt x="5" y="82"/>
                </a:lnTo>
                <a:lnTo>
                  <a:pt x="8" y="88"/>
                </a:lnTo>
                <a:lnTo>
                  <a:pt x="11" y="95"/>
                </a:lnTo>
                <a:lnTo>
                  <a:pt x="16" y="100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100"/>
                </a:lnTo>
                <a:lnTo>
                  <a:pt x="41" y="95"/>
                </a:lnTo>
                <a:lnTo>
                  <a:pt x="44" y="88"/>
                </a:lnTo>
                <a:lnTo>
                  <a:pt x="47" y="82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3"/>
                </a:lnTo>
                <a:lnTo>
                  <a:pt x="50" y="33"/>
                </a:lnTo>
                <a:lnTo>
                  <a:pt x="47" y="23"/>
                </a:lnTo>
                <a:lnTo>
                  <a:pt x="44" y="15"/>
                </a:lnTo>
                <a:lnTo>
                  <a:pt x="41" y="9"/>
                </a:lnTo>
                <a:lnTo>
                  <a:pt x="36" y="5"/>
                </a:lnTo>
                <a:lnTo>
                  <a:pt x="31" y="2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6329363" y="3452813"/>
            <a:ext cx="77787" cy="157162"/>
          </a:xfrm>
          <a:custGeom>
            <a:avLst/>
            <a:gdLst>
              <a:gd name="T0" fmla="*/ 2147483647 w 49"/>
              <a:gd name="T1" fmla="*/ 0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2147483647 w 49"/>
              <a:gd name="T9" fmla="*/ 2147483647 h 99"/>
              <a:gd name="T10" fmla="*/ 2147483647 w 49"/>
              <a:gd name="T11" fmla="*/ 2147483647 h 99"/>
              <a:gd name="T12" fmla="*/ 2147483647 w 49"/>
              <a:gd name="T13" fmla="*/ 2147483647 h 99"/>
              <a:gd name="T14" fmla="*/ 0 w 49"/>
              <a:gd name="T15" fmla="*/ 2147483647 h 99"/>
              <a:gd name="T16" fmla="*/ 0 w 49"/>
              <a:gd name="T17" fmla="*/ 2147483647 h 99"/>
              <a:gd name="T18" fmla="*/ 0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2147483647 w 49"/>
              <a:gd name="T45" fmla="*/ 2147483647 h 99"/>
              <a:gd name="T46" fmla="*/ 2147483647 w 49"/>
              <a:gd name="T47" fmla="*/ 2147483647 h 99"/>
              <a:gd name="T48" fmla="*/ 2147483647 w 49"/>
              <a:gd name="T49" fmla="*/ 2147483647 h 99"/>
              <a:gd name="T50" fmla="*/ 2147483647 w 49"/>
              <a:gd name="T51" fmla="*/ 2147483647 h 99"/>
              <a:gd name="T52" fmla="*/ 2147483647 w 49"/>
              <a:gd name="T53" fmla="*/ 2147483647 h 99"/>
              <a:gd name="T54" fmla="*/ 2147483647 w 49"/>
              <a:gd name="T55" fmla="*/ 2147483647 h 99"/>
              <a:gd name="T56" fmla="*/ 2147483647 w 49"/>
              <a:gd name="T57" fmla="*/ 2147483647 h 99"/>
              <a:gd name="T58" fmla="*/ 2147483647 w 49"/>
              <a:gd name="T59" fmla="*/ 2147483647 h 99"/>
              <a:gd name="T60" fmla="*/ 2147483647 w 49"/>
              <a:gd name="T61" fmla="*/ 2147483647 h 99"/>
              <a:gd name="T62" fmla="*/ 2147483647 w 49"/>
              <a:gd name="T63" fmla="*/ 2147483647 h 99"/>
              <a:gd name="T64" fmla="*/ 2147483647 w 49"/>
              <a:gd name="T65" fmla="*/ 0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" h="99">
                <a:moveTo>
                  <a:pt x="24" y="0"/>
                </a:moveTo>
                <a:lnTo>
                  <a:pt x="19" y="2"/>
                </a:lnTo>
                <a:lnTo>
                  <a:pt x="14" y="4"/>
                </a:lnTo>
                <a:lnTo>
                  <a:pt x="9" y="8"/>
                </a:lnTo>
                <a:lnTo>
                  <a:pt x="6" y="15"/>
                </a:lnTo>
                <a:lnTo>
                  <a:pt x="3" y="21"/>
                </a:lnTo>
                <a:lnTo>
                  <a:pt x="1" y="30"/>
                </a:lnTo>
                <a:lnTo>
                  <a:pt x="0" y="39"/>
                </a:lnTo>
                <a:lnTo>
                  <a:pt x="0" y="49"/>
                </a:lnTo>
                <a:lnTo>
                  <a:pt x="0" y="59"/>
                </a:lnTo>
                <a:lnTo>
                  <a:pt x="1" y="67"/>
                </a:lnTo>
                <a:lnTo>
                  <a:pt x="3" y="77"/>
                </a:lnTo>
                <a:lnTo>
                  <a:pt x="6" y="83"/>
                </a:lnTo>
                <a:lnTo>
                  <a:pt x="9" y="90"/>
                </a:lnTo>
                <a:lnTo>
                  <a:pt x="14" y="93"/>
                </a:lnTo>
                <a:lnTo>
                  <a:pt x="19" y="96"/>
                </a:lnTo>
                <a:lnTo>
                  <a:pt x="24" y="98"/>
                </a:lnTo>
                <a:lnTo>
                  <a:pt x="29" y="96"/>
                </a:lnTo>
                <a:lnTo>
                  <a:pt x="32" y="93"/>
                </a:lnTo>
                <a:lnTo>
                  <a:pt x="37" y="90"/>
                </a:lnTo>
                <a:lnTo>
                  <a:pt x="40" y="83"/>
                </a:lnTo>
                <a:lnTo>
                  <a:pt x="44" y="77"/>
                </a:lnTo>
                <a:lnTo>
                  <a:pt x="45" y="67"/>
                </a:lnTo>
                <a:lnTo>
                  <a:pt x="47" y="59"/>
                </a:lnTo>
                <a:lnTo>
                  <a:pt x="48" y="49"/>
                </a:lnTo>
                <a:lnTo>
                  <a:pt x="47" y="39"/>
                </a:lnTo>
                <a:lnTo>
                  <a:pt x="45" y="30"/>
                </a:lnTo>
                <a:lnTo>
                  <a:pt x="44" y="21"/>
                </a:lnTo>
                <a:lnTo>
                  <a:pt x="40" y="15"/>
                </a:lnTo>
                <a:lnTo>
                  <a:pt x="37" y="8"/>
                </a:lnTo>
                <a:lnTo>
                  <a:pt x="32" y="4"/>
                </a:lnTo>
                <a:lnTo>
                  <a:pt x="29" y="2"/>
                </a:lnTo>
                <a:lnTo>
                  <a:pt x="24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6329363" y="3452813"/>
            <a:ext cx="77787" cy="157162"/>
          </a:xfrm>
          <a:custGeom>
            <a:avLst/>
            <a:gdLst>
              <a:gd name="T0" fmla="*/ 2147483647 w 49"/>
              <a:gd name="T1" fmla="*/ 0 h 99"/>
              <a:gd name="T2" fmla="*/ 2147483647 w 49"/>
              <a:gd name="T3" fmla="*/ 2147483647 h 99"/>
              <a:gd name="T4" fmla="*/ 2147483647 w 49"/>
              <a:gd name="T5" fmla="*/ 2147483647 h 99"/>
              <a:gd name="T6" fmla="*/ 2147483647 w 49"/>
              <a:gd name="T7" fmla="*/ 2147483647 h 99"/>
              <a:gd name="T8" fmla="*/ 2147483647 w 49"/>
              <a:gd name="T9" fmla="*/ 2147483647 h 99"/>
              <a:gd name="T10" fmla="*/ 2147483647 w 49"/>
              <a:gd name="T11" fmla="*/ 2147483647 h 99"/>
              <a:gd name="T12" fmla="*/ 2147483647 w 49"/>
              <a:gd name="T13" fmla="*/ 2147483647 h 99"/>
              <a:gd name="T14" fmla="*/ 0 w 49"/>
              <a:gd name="T15" fmla="*/ 2147483647 h 99"/>
              <a:gd name="T16" fmla="*/ 0 w 49"/>
              <a:gd name="T17" fmla="*/ 2147483647 h 99"/>
              <a:gd name="T18" fmla="*/ 0 w 49"/>
              <a:gd name="T19" fmla="*/ 2147483647 h 99"/>
              <a:gd name="T20" fmla="*/ 2147483647 w 49"/>
              <a:gd name="T21" fmla="*/ 2147483647 h 99"/>
              <a:gd name="T22" fmla="*/ 2147483647 w 49"/>
              <a:gd name="T23" fmla="*/ 2147483647 h 99"/>
              <a:gd name="T24" fmla="*/ 2147483647 w 49"/>
              <a:gd name="T25" fmla="*/ 2147483647 h 99"/>
              <a:gd name="T26" fmla="*/ 2147483647 w 49"/>
              <a:gd name="T27" fmla="*/ 2147483647 h 99"/>
              <a:gd name="T28" fmla="*/ 2147483647 w 49"/>
              <a:gd name="T29" fmla="*/ 2147483647 h 99"/>
              <a:gd name="T30" fmla="*/ 2147483647 w 49"/>
              <a:gd name="T31" fmla="*/ 2147483647 h 99"/>
              <a:gd name="T32" fmla="*/ 2147483647 w 49"/>
              <a:gd name="T33" fmla="*/ 2147483647 h 99"/>
              <a:gd name="T34" fmla="*/ 2147483647 w 49"/>
              <a:gd name="T35" fmla="*/ 2147483647 h 99"/>
              <a:gd name="T36" fmla="*/ 2147483647 w 49"/>
              <a:gd name="T37" fmla="*/ 2147483647 h 99"/>
              <a:gd name="T38" fmla="*/ 2147483647 w 49"/>
              <a:gd name="T39" fmla="*/ 2147483647 h 99"/>
              <a:gd name="T40" fmla="*/ 2147483647 w 49"/>
              <a:gd name="T41" fmla="*/ 2147483647 h 99"/>
              <a:gd name="T42" fmla="*/ 2147483647 w 49"/>
              <a:gd name="T43" fmla="*/ 2147483647 h 99"/>
              <a:gd name="T44" fmla="*/ 2147483647 w 49"/>
              <a:gd name="T45" fmla="*/ 2147483647 h 99"/>
              <a:gd name="T46" fmla="*/ 2147483647 w 49"/>
              <a:gd name="T47" fmla="*/ 2147483647 h 99"/>
              <a:gd name="T48" fmla="*/ 2147483647 w 49"/>
              <a:gd name="T49" fmla="*/ 2147483647 h 99"/>
              <a:gd name="T50" fmla="*/ 2147483647 w 49"/>
              <a:gd name="T51" fmla="*/ 2147483647 h 99"/>
              <a:gd name="T52" fmla="*/ 2147483647 w 49"/>
              <a:gd name="T53" fmla="*/ 2147483647 h 99"/>
              <a:gd name="T54" fmla="*/ 2147483647 w 49"/>
              <a:gd name="T55" fmla="*/ 2147483647 h 99"/>
              <a:gd name="T56" fmla="*/ 2147483647 w 49"/>
              <a:gd name="T57" fmla="*/ 2147483647 h 99"/>
              <a:gd name="T58" fmla="*/ 2147483647 w 49"/>
              <a:gd name="T59" fmla="*/ 2147483647 h 99"/>
              <a:gd name="T60" fmla="*/ 2147483647 w 49"/>
              <a:gd name="T61" fmla="*/ 2147483647 h 99"/>
              <a:gd name="T62" fmla="*/ 2147483647 w 49"/>
              <a:gd name="T63" fmla="*/ 2147483647 h 99"/>
              <a:gd name="T64" fmla="*/ 2147483647 w 49"/>
              <a:gd name="T65" fmla="*/ 0 h 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" h="99">
                <a:moveTo>
                  <a:pt x="24" y="0"/>
                </a:moveTo>
                <a:lnTo>
                  <a:pt x="19" y="2"/>
                </a:lnTo>
                <a:lnTo>
                  <a:pt x="14" y="4"/>
                </a:lnTo>
                <a:lnTo>
                  <a:pt x="9" y="8"/>
                </a:lnTo>
                <a:lnTo>
                  <a:pt x="6" y="15"/>
                </a:lnTo>
                <a:lnTo>
                  <a:pt x="3" y="21"/>
                </a:lnTo>
                <a:lnTo>
                  <a:pt x="1" y="30"/>
                </a:lnTo>
                <a:lnTo>
                  <a:pt x="0" y="39"/>
                </a:lnTo>
                <a:lnTo>
                  <a:pt x="0" y="49"/>
                </a:lnTo>
                <a:lnTo>
                  <a:pt x="0" y="59"/>
                </a:lnTo>
                <a:lnTo>
                  <a:pt x="1" y="67"/>
                </a:lnTo>
                <a:lnTo>
                  <a:pt x="3" y="77"/>
                </a:lnTo>
                <a:lnTo>
                  <a:pt x="6" y="83"/>
                </a:lnTo>
                <a:lnTo>
                  <a:pt x="9" y="90"/>
                </a:lnTo>
                <a:lnTo>
                  <a:pt x="14" y="93"/>
                </a:lnTo>
                <a:lnTo>
                  <a:pt x="19" y="96"/>
                </a:lnTo>
                <a:lnTo>
                  <a:pt x="24" y="98"/>
                </a:lnTo>
                <a:lnTo>
                  <a:pt x="29" y="96"/>
                </a:lnTo>
                <a:lnTo>
                  <a:pt x="32" y="93"/>
                </a:lnTo>
                <a:lnTo>
                  <a:pt x="37" y="90"/>
                </a:lnTo>
                <a:lnTo>
                  <a:pt x="40" y="83"/>
                </a:lnTo>
                <a:lnTo>
                  <a:pt x="44" y="77"/>
                </a:lnTo>
                <a:lnTo>
                  <a:pt x="45" y="67"/>
                </a:lnTo>
                <a:lnTo>
                  <a:pt x="47" y="59"/>
                </a:lnTo>
                <a:lnTo>
                  <a:pt x="48" y="49"/>
                </a:lnTo>
                <a:lnTo>
                  <a:pt x="47" y="39"/>
                </a:lnTo>
                <a:lnTo>
                  <a:pt x="45" y="30"/>
                </a:lnTo>
                <a:lnTo>
                  <a:pt x="44" y="21"/>
                </a:lnTo>
                <a:lnTo>
                  <a:pt x="40" y="15"/>
                </a:lnTo>
                <a:lnTo>
                  <a:pt x="37" y="8"/>
                </a:lnTo>
                <a:lnTo>
                  <a:pt x="32" y="4"/>
                </a:lnTo>
                <a:lnTo>
                  <a:pt x="29" y="2"/>
                </a:lnTo>
                <a:lnTo>
                  <a:pt x="2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5426075" y="3232150"/>
            <a:ext cx="1268413" cy="465138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7"/>
                </a:lnTo>
                <a:lnTo>
                  <a:pt x="798" y="14"/>
                </a:lnTo>
                <a:lnTo>
                  <a:pt x="796" y="13"/>
                </a:lnTo>
                <a:lnTo>
                  <a:pt x="796" y="11"/>
                </a:lnTo>
                <a:lnTo>
                  <a:pt x="796" y="8"/>
                </a:lnTo>
                <a:lnTo>
                  <a:pt x="795" y="6"/>
                </a:lnTo>
                <a:lnTo>
                  <a:pt x="795" y="3"/>
                </a:lnTo>
                <a:lnTo>
                  <a:pt x="795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5426075" y="3232150"/>
            <a:ext cx="1268413" cy="465138"/>
          </a:xfrm>
          <a:custGeom>
            <a:avLst/>
            <a:gdLst>
              <a:gd name="T0" fmla="*/ 2147483647 w 799"/>
              <a:gd name="T1" fmla="*/ 2147483647 h 293"/>
              <a:gd name="T2" fmla="*/ 2147483647 w 799"/>
              <a:gd name="T3" fmla="*/ 2147483647 h 293"/>
              <a:gd name="T4" fmla="*/ 2147483647 w 799"/>
              <a:gd name="T5" fmla="*/ 2147483647 h 293"/>
              <a:gd name="T6" fmla="*/ 2147483647 w 799"/>
              <a:gd name="T7" fmla="*/ 2147483647 h 293"/>
              <a:gd name="T8" fmla="*/ 2147483647 w 799"/>
              <a:gd name="T9" fmla="*/ 2147483647 h 293"/>
              <a:gd name="T10" fmla="*/ 2147483647 w 799"/>
              <a:gd name="T11" fmla="*/ 2147483647 h 293"/>
              <a:gd name="T12" fmla="*/ 2147483647 w 799"/>
              <a:gd name="T13" fmla="*/ 2147483647 h 293"/>
              <a:gd name="T14" fmla="*/ 2147483647 w 799"/>
              <a:gd name="T15" fmla="*/ 2147483647 h 293"/>
              <a:gd name="T16" fmla="*/ 2147483647 w 799"/>
              <a:gd name="T17" fmla="*/ 2147483647 h 293"/>
              <a:gd name="T18" fmla="*/ 2147483647 w 799"/>
              <a:gd name="T19" fmla="*/ 0 h 293"/>
              <a:gd name="T20" fmla="*/ 0 w 799"/>
              <a:gd name="T21" fmla="*/ 2147483647 h 293"/>
              <a:gd name="T22" fmla="*/ 2147483647 w 799"/>
              <a:gd name="T23" fmla="*/ 2147483647 h 2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9" h="293">
                <a:moveTo>
                  <a:pt x="21" y="292"/>
                </a:moveTo>
                <a:lnTo>
                  <a:pt x="798" y="21"/>
                </a:lnTo>
                <a:lnTo>
                  <a:pt x="798" y="17"/>
                </a:lnTo>
                <a:lnTo>
                  <a:pt x="798" y="14"/>
                </a:lnTo>
                <a:lnTo>
                  <a:pt x="796" y="13"/>
                </a:lnTo>
                <a:lnTo>
                  <a:pt x="796" y="11"/>
                </a:lnTo>
                <a:lnTo>
                  <a:pt x="796" y="8"/>
                </a:lnTo>
                <a:lnTo>
                  <a:pt x="795" y="6"/>
                </a:lnTo>
                <a:lnTo>
                  <a:pt x="795" y="3"/>
                </a:lnTo>
                <a:lnTo>
                  <a:pt x="795" y="0"/>
                </a:lnTo>
                <a:lnTo>
                  <a:pt x="0" y="255"/>
                </a:lnTo>
                <a:lnTo>
                  <a:pt x="21" y="29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5475288" y="3262313"/>
            <a:ext cx="1219200" cy="468312"/>
          </a:xfrm>
          <a:custGeom>
            <a:avLst/>
            <a:gdLst>
              <a:gd name="T0" fmla="*/ 0 w 768"/>
              <a:gd name="T1" fmla="*/ 2147483647 h 295"/>
              <a:gd name="T2" fmla="*/ 2147483647 w 768"/>
              <a:gd name="T3" fmla="*/ 2147483647 h 295"/>
              <a:gd name="T4" fmla="*/ 2147483647 w 768"/>
              <a:gd name="T5" fmla="*/ 2147483647 h 295"/>
              <a:gd name="T6" fmla="*/ 2147483647 w 768"/>
              <a:gd name="T7" fmla="*/ 2147483647 h 295"/>
              <a:gd name="T8" fmla="*/ 2147483647 w 768"/>
              <a:gd name="T9" fmla="*/ 2147483647 h 295"/>
              <a:gd name="T10" fmla="*/ 2147483647 w 768"/>
              <a:gd name="T11" fmla="*/ 2147483647 h 295"/>
              <a:gd name="T12" fmla="*/ 2147483647 w 768"/>
              <a:gd name="T13" fmla="*/ 2147483647 h 295"/>
              <a:gd name="T14" fmla="*/ 2147483647 w 768"/>
              <a:gd name="T15" fmla="*/ 2147483647 h 295"/>
              <a:gd name="T16" fmla="*/ 2147483647 w 768"/>
              <a:gd name="T17" fmla="*/ 2147483647 h 295"/>
              <a:gd name="T18" fmla="*/ 2147483647 w 768"/>
              <a:gd name="T19" fmla="*/ 2147483647 h 295"/>
              <a:gd name="T20" fmla="*/ 2147483647 w 768"/>
              <a:gd name="T21" fmla="*/ 0 h 295"/>
              <a:gd name="T22" fmla="*/ 0 w 768"/>
              <a:gd name="T23" fmla="*/ 2147483647 h 2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8" h="295">
                <a:moveTo>
                  <a:pt x="0" y="268"/>
                </a:moveTo>
                <a:lnTo>
                  <a:pt x="19" y="294"/>
                </a:lnTo>
                <a:lnTo>
                  <a:pt x="765" y="29"/>
                </a:lnTo>
                <a:lnTo>
                  <a:pt x="765" y="26"/>
                </a:lnTo>
                <a:lnTo>
                  <a:pt x="767" y="24"/>
                </a:lnTo>
                <a:lnTo>
                  <a:pt x="767" y="21"/>
                </a:lnTo>
                <a:lnTo>
                  <a:pt x="767" y="20"/>
                </a:lnTo>
                <a:lnTo>
                  <a:pt x="767" y="16"/>
                </a:lnTo>
                <a:lnTo>
                  <a:pt x="767" y="11"/>
                </a:lnTo>
                <a:lnTo>
                  <a:pt x="767" y="7"/>
                </a:lnTo>
                <a:lnTo>
                  <a:pt x="767" y="0"/>
                </a:lnTo>
                <a:lnTo>
                  <a:pt x="0" y="268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4829175" y="2447925"/>
            <a:ext cx="1144588" cy="1949450"/>
          </a:xfrm>
          <a:custGeom>
            <a:avLst/>
            <a:gdLst>
              <a:gd name="T0" fmla="*/ 2147483647 w 721"/>
              <a:gd name="T1" fmla="*/ 2147483647 h 1228"/>
              <a:gd name="T2" fmla="*/ 2147483647 w 721"/>
              <a:gd name="T3" fmla="*/ 2147483647 h 1228"/>
              <a:gd name="T4" fmla="*/ 2147483647 w 721"/>
              <a:gd name="T5" fmla="*/ 2147483647 h 1228"/>
              <a:gd name="T6" fmla="*/ 2147483647 w 721"/>
              <a:gd name="T7" fmla="*/ 2147483647 h 1228"/>
              <a:gd name="T8" fmla="*/ 2147483647 w 721"/>
              <a:gd name="T9" fmla="*/ 2147483647 h 1228"/>
              <a:gd name="T10" fmla="*/ 2147483647 w 721"/>
              <a:gd name="T11" fmla="*/ 2147483647 h 1228"/>
              <a:gd name="T12" fmla="*/ 2147483647 w 721"/>
              <a:gd name="T13" fmla="*/ 2147483647 h 1228"/>
              <a:gd name="T14" fmla="*/ 2147483647 w 721"/>
              <a:gd name="T15" fmla="*/ 2147483647 h 1228"/>
              <a:gd name="T16" fmla="*/ 2147483647 w 721"/>
              <a:gd name="T17" fmla="*/ 2147483647 h 1228"/>
              <a:gd name="T18" fmla="*/ 2147483647 w 721"/>
              <a:gd name="T19" fmla="*/ 2147483647 h 1228"/>
              <a:gd name="T20" fmla="*/ 2147483647 w 721"/>
              <a:gd name="T21" fmla="*/ 2147483647 h 1228"/>
              <a:gd name="T22" fmla="*/ 2147483647 w 721"/>
              <a:gd name="T23" fmla="*/ 2147483647 h 1228"/>
              <a:gd name="T24" fmla="*/ 2147483647 w 721"/>
              <a:gd name="T25" fmla="*/ 2147483647 h 1228"/>
              <a:gd name="T26" fmla="*/ 2147483647 w 721"/>
              <a:gd name="T27" fmla="*/ 2147483647 h 1228"/>
              <a:gd name="T28" fmla="*/ 2147483647 w 721"/>
              <a:gd name="T29" fmla="*/ 2147483647 h 1228"/>
              <a:gd name="T30" fmla="*/ 2147483647 w 721"/>
              <a:gd name="T31" fmla="*/ 2147483647 h 1228"/>
              <a:gd name="T32" fmla="*/ 2147483647 w 721"/>
              <a:gd name="T33" fmla="*/ 2147483647 h 1228"/>
              <a:gd name="T34" fmla="*/ 2147483647 w 721"/>
              <a:gd name="T35" fmla="*/ 2147483647 h 1228"/>
              <a:gd name="T36" fmla="*/ 2147483647 w 721"/>
              <a:gd name="T37" fmla="*/ 2147483647 h 1228"/>
              <a:gd name="T38" fmla="*/ 2147483647 w 721"/>
              <a:gd name="T39" fmla="*/ 2147483647 h 1228"/>
              <a:gd name="T40" fmla="*/ 2147483647 w 721"/>
              <a:gd name="T41" fmla="*/ 2147483647 h 1228"/>
              <a:gd name="T42" fmla="*/ 2147483647 w 721"/>
              <a:gd name="T43" fmla="*/ 2147483647 h 1228"/>
              <a:gd name="T44" fmla="*/ 2147483647 w 721"/>
              <a:gd name="T45" fmla="*/ 2147483647 h 1228"/>
              <a:gd name="T46" fmla="*/ 2147483647 w 721"/>
              <a:gd name="T47" fmla="*/ 2147483647 h 1228"/>
              <a:gd name="T48" fmla="*/ 2147483647 w 721"/>
              <a:gd name="T49" fmla="*/ 2147483647 h 1228"/>
              <a:gd name="T50" fmla="*/ 2147483647 w 721"/>
              <a:gd name="T51" fmla="*/ 2147483647 h 1228"/>
              <a:gd name="T52" fmla="*/ 2147483647 w 721"/>
              <a:gd name="T53" fmla="*/ 2147483647 h 1228"/>
              <a:gd name="T54" fmla="*/ 2147483647 w 721"/>
              <a:gd name="T55" fmla="*/ 2147483647 h 1228"/>
              <a:gd name="T56" fmla="*/ 2147483647 w 721"/>
              <a:gd name="T57" fmla="*/ 2147483647 h 1228"/>
              <a:gd name="T58" fmla="*/ 2147483647 w 721"/>
              <a:gd name="T59" fmla="*/ 2147483647 h 1228"/>
              <a:gd name="T60" fmla="*/ 2147483647 w 721"/>
              <a:gd name="T61" fmla="*/ 2147483647 h 1228"/>
              <a:gd name="T62" fmla="*/ 2147483647 w 721"/>
              <a:gd name="T63" fmla="*/ 2147483647 h 1228"/>
              <a:gd name="T64" fmla="*/ 2147483647 w 721"/>
              <a:gd name="T65" fmla="*/ 2147483647 h 1228"/>
              <a:gd name="T66" fmla="*/ 2147483647 w 721"/>
              <a:gd name="T67" fmla="*/ 2147483647 h 1228"/>
              <a:gd name="T68" fmla="*/ 2147483647 w 721"/>
              <a:gd name="T69" fmla="*/ 2147483647 h 1228"/>
              <a:gd name="T70" fmla="*/ 2147483647 w 721"/>
              <a:gd name="T71" fmla="*/ 2147483647 h 1228"/>
              <a:gd name="T72" fmla="*/ 2147483647 w 721"/>
              <a:gd name="T73" fmla="*/ 2147483647 h 1228"/>
              <a:gd name="T74" fmla="*/ 2147483647 w 721"/>
              <a:gd name="T75" fmla="*/ 2147483647 h 1228"/>
              <a:gd name="T76" fmla="*/ 2147483647 w 721"/>
              <a:gd name="T77" fmla="*/ 2147483647 h 1228"/>
              <a:gd name="T78" fmla="*/ 2147483647 w 721"/>
              <a:gd name="T79" fmla="*/ 2147483647 h 1228"/>
              <a:gd name="T80" fmla="*/ 2147483647 w 721"/>
              <a:gd name="T81" fmla="*/ 2147483647 h 1228"/>
              <a:gd name="T82" fmla="*/ 2147483647 w 721"/>
              <a:gd name="T83" fmla="*/ 2147483647 h 1228"/>
              <a:gd name="T84" fmla="*/ 2147483647 w 721"/>
              <a:gd name="T85" fmla="*/ 2147483647 h 1228"/>
              <a:gd name="T86" fmla="*/ 2147483647 w 721"/>
              <a:gd name="T87" fmla="*/ 2147483647 h 1228"/>
              <a:gd name="T88" fmla="*/ 2147483647 w 721"/>
              <a:gd name="T89" fmla="*/ 2147483647 h 1228"/>
              <a:gd name="T90" fmla="*/ 2147483647 w 721"/>
              <a:gd name="T91" fmla="*/ 2147483647 h 1228"/>
              <a:gd name="T92" fmla="*/ 2147483647 w 721"/>
              <a:gd name="T93" fmla="*/ 2147483647 h 1228"/>
              <a:gd name="T94" fmla="*/ 2147483647 w 721"/>
              <a:gd name="T95" fmla="*/ 2147483647 h 1228"/>
              <a:gd name="T96" fmla="*/ 2147483647 w 721"/>
              <a:gd name="T97" fmla="*/ 2147483647 h 1228"/>
              <a:gd name="T98" fmla="*/ 2147483647 w 721"/>
              <a:gd name="T99" fmla="*/ 2147483647 h 1228"/>
              <a:gd name="T100" fmla="*/ 2147483647 w 721"/>
              <a:gd name="T101" fmla="*/ 2147483647 h 1228"/>
              <a:gd name="T102" fmla="*/ 2147483647 w 721"/>
              <a:gd name="T103" fmla="*/ 2147483647 h 1228"/>
              <a:gd name="T104" fmla="*/ 2147483647 w 721"/>
              <a:gd name="T105" fmla="*/ 2147483647 h 1228"/>
              <a:gd name="T106" fmla="*/ 2147483647 w 721"/>
              <a:gd name="T107" fmla="*/ 2147483647 h 1228"/>
              <a:gd name="T108" fmla="*/ 2147483647 w 721"/>
              <a:gd name="T109" fmla="*/ 2147483647 h 1228"/>
              <a:gd name="T110" fmla="*/ 2147483647 w 721"/>
              <a:gd name="T111" fmla="*/ 2147483647 h 1228"/>
              <a:gd name="T112" fmla="*/ 2147483647 w 721"/>
              <a:gd name="T113" fmla="*/ 2147483647 h 1228"/>
              <a:gd name="T114" fmla="*/ 2147483647 w 721"/>
              <a:gd name="T115" fmla="*/ 2147483647 h 1228"/>
              <a:gd name="T116" fmla="*/ 2147483647 w 721"/>
              <a:gd name="T117" fmla="*/ 2147483647 h 12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1" h="1228">
                <a:moveTo>
                  <a:pt x="667" y="0"/>
                </a:moveTo>
                <a:lnTo>
                  <a:pt x="618" y="11"/>
                </a:lnTo>
                <a:lnTo>
                  <a:pt x="566" y="26"/>
                </a:lnTo>
                <a:lnTo>
                  <a:pt x="509" y="45"/>
                </a:lnTo>
                <a:lnTo>
                  <a:pt x="452" y="65"/>
                </a:lnTo>
                <a:lnTo>
                  <a:pt x="395" y="87"/>
                </a:lnTo>
                <a:lnTo>
                  <a:pt x="340" y="110"/>
                </a:lnTo>
                <a:lnTo>
                  <a:pt x="288" y="133"/>
                </a:lnTo>
                <a:lnTo>
                  <a:pt x="241" y="156"/>
                </a:lnTo>
                <a:lnTo>
                  <a:pt x="244" y="169"/>
                </a:lnTo>
                <a:lnTo>
                  <a:pt x="244" y="182"/>
                </a:lnTo>
                <a:lnTo>
                  <a:pt x="243" y="193"/>
                </a:lnTo>
                <a:lnTo>
                  <a:pt x="238" y="203"/>
                </a:lnTo>
                <a:lnTo>
                  <a:pt x="233" y="212"/>
                </a:lnTo>
                <a:lnTo>
                  <a:pt x="225" y="221"/>
                </a:lnTo>
                <a:lnTo>
                  <a:pt x="217" y="227"/>
                </a:lnTo>
                <a:lnTo>
                  <a:pt x="207" y="232"/>
                </a:lnTo>
                <a:lnTo>
                  <a:pt x="197" y="237"/>
                </a:lnTo>
                <a:lnTo>
                  <a:pt x="187" y="240"/>
                </a:lnTo>
                <a:lnTo>
                  <a:pt x="176" y="242"/>
                </a:lnTo>
                <a:lnTo>
                  <a:pt x="166" y="242"/>
                </a:lnTo>
                <a:lnTo>
                  <a:pt x="156" y="240"/>
                </a:lnTo>
                <a:lnTo>
                  <a:pt x="147" y="237"/>
                </a:lnTo>
                <a:lnTo>
                  <a:pt x="139" y="232"/>
                </a:lnTo>
                <a:lnTo>
                  <a:pt x="130" y="225"/>
                </a:lnTo>
                <a:lnTo>
                  <a:pt x="113" y="237"/>
                </a:lnTo>
                <a:lnTo>
                  <a:pt x="95" y="250"/>
                </a:lnTo>
                <a:lnTo>
                  <a:pt x="77" y="261"/>
                </a:lnTo>
                <a:lnTo>
                  <a:pt x="61" y="274"/>
                </a:lnTo>
                <a:lnTo>
                  <a:pt x="44" y="287"/>
                </a:lnTo>
                <a:lnTo>
                  <a:pt x="28" y="299"/>
                </a:lnTo>
                <a:lnTo>
                  <a:pt x="13" y="312"/>
                </a:lnTo>
                <a:lnTo>
                  <a:pt x="0" y="323"/>
                </a:lnTo>
                <a:lnTo>
                  <a:pt x="10" y="368"/>
                </a:lnTo>
                <a:lnTo>
                  <a:pt x="20" y="414"/>
                </a:lnTo>
                <a:lnTo>
                  <a:pt x="28" y="459"/>
                </a:lnTo>
                <a:lnTo>
                  <a:pt x="36" y="503"/>
                </a:lnTo>
                <a:lnTo>
                  <a:pt x="43" y="547"/>
                </a:lnTo>
                <a:lnTo>
                  <a:pt x="49" y="591"/>
                </a:lnTo>
                <a:lnTo>
                  <a:pt x="56" y="635"/>
                </a:lnTo>
                <a:lnTo>
                  <a:pt x="62" y="677"/>
                </a:lnTo>
                <a:lnTo>
                  <a:pt x="80" y="682"/>
                </a:lnTo>
                <a:lnTo>
                  <a:pt x="93" y="689"/>
                </a:lnTo>
                <a:lnTo>
                  <a:pt x="106" y="697"/>
                </a:lnTo>
                <a:lnTo>
                  <a:pt x="116" y="706"/>
                </a:lnTo>
                <a:lnTo>
                  <a:pt x="122" y="718"/>
                </a:lnTo>
                <a:lnTo>
                  <a:pt x="129" y="731"/>
                </a:lnTo>
                <a:lnTo>
                  <a:pt x="132" y="744"/>
                </a:lnTo>
                <a:lnTo>
                  <a:pt x="134" y="757"/>
                </a:lnTo>
                <a:lnTo>
                  <a:pt x="132" y="771"/>
                </a:lnTo>
                <a:lnTo>
                  <a:pt x="130" y="784"/>
                </a:lnTo>
                <a:lnTo>
                  <a:pt x="126" y="797"/>
                </a:lnTo>
                <a:lnTo>
                  <a:pt x="119" y="809"/>
                </a:lnTo>
                <a:lnTo>
                  <a:pt x="109" y="820"/>
                </a:lnTo>
                <a:lnTo>
                  <a:pt x="100" y="830"/>
                </a:lnTo>
                <a:lnTo>
                  <a:pt x="87" y="838"/>
                </a:lnTo>
                <a:lnTo>
                  <a:pt x="74" y="845"/>
                </a:lnTo>
                <a:lnTo>
                  <a:pt x="74" y="871"/>
                </a:lnTo>
                <a:lnTo>
                  <a:pt x="75" y="900"/>
                </a:lnTo>
                <a:lnTo>
                  <a:pt x="75" y="929"/>
                </a:lnTo>
                <a:lnTo>
                  <a:pt x="77" y="960"/>
                </a:lnTo>
                <a:lnTo>
                  <a:pt x="77" y="992"/>
                </a:lnTo>
                <a:lnTo>
                  <a:pt x="78" y="1023"/>
                </a:lnTo>
                <a:lnTo>
                  <a:pt x="78" y="1056"/>
                </a:lnTo>
                <a:lnTo>
                  <a:pt x="78" y="1085"/>
                </a:lnTo>
                <a:lnTo>
                  <a:pt x="135" y="1098"/>
                </a:lnTo>
                <a:lnTo>
                  <a:pt x="194" y="1111"/>
                </a:lnTo>
                <a:lnTo>
                  <a:pt x="256" y="1126"/>
                </a:lnTo>
                <a:lnTo>
                  <a:pt x="322" y="1142"/>
                </a:lnTo>
                <a:lnTo>
                  <a:pt x="394" y="1160"/>
                </a:lnTo>
                <a:lnTo>
                  <a:pt x="472" y="1179"/>
                </a:lnTo>
                <a:lnTo>
                  <a:pt x="558" y="1201"/>
                </a:lnTo>
                <a:lnTo>
                  <a:pt x="654" y="1227"/>
                </a:lnTo>
                <a:lnTo>
                  <a:pt x="667" y="1166"/>
                </a:lnTo>
                <a:lnTo>
                  <a:pt x="678" y="1103"/>
                </a:lnTo>
                <a:lnTo>
                  <a:pt x="690" y="1033"/>
                </a:lnTo>
                <a:lnTo>
                  <a:pt x="698" y="962"/>
                </a:lnTo>
                <a:lnTo>
                  <a:pt x="706" y="885"/>
                </a:lnTo>
                <a:lnTo>
                  <a:pt x="711" y="807"/>
                </a:lnTo>
                <a:lnTo>
                  <a:pt x="716" y="726"/>
                </a:lnTo>
                <a:lnTo>
                  <a:pt x="719" y="643"/>
                </a:lnTo>
                <a:lnTo>
                  <a:pt x="719" y="625"/>
                </a:lnTo>
                <a:lnTo>
                  <a:pt x="719" y="607"/>
                </a:lnTo>
                <a:lnTo>
                  <a:pt x="719" y="593"/>
                </a:lnTo>
                <a:lnTo>
                  <a:pt x="720" y="578"/>
                </a:lnTo>
                <a:lnTo>
                  <a:pt x="720" y="563"/>
                </a:lnTo>
                <a:lnTo>
                  <a:pt x="720" y="549"/>
                </a:lnTo>
                <a:lnTo>
                  <a:pt x="720" y="533"/>
                </a:lnTo>
                <a:lnTo>
                  <a:pt x="720" y="513"/>
                </a:lnTo>
                <a:lnTo>
                  <a:pt x="711" y="511"/>
                </a:lnTo>
                <a:lnTo>
                  <a:pt x="701" y="508"/>
                </a:lnTo>
                <a:lnTo>
                  <a:pt x="691" y="505"/>
                </a:lnTo>
                <a:lnTo>
                  <a:pt x="685" y="500"/>
                </a:lnTo>
                <a:lnTo>
                  <a:pt x="677" y="495"/>
                </a:lnTo>
                <a:lnTo>
                  <a:pt x="670" y="490"/>
                </a:lnTo>
                <a:lnTo>
                  <a:pt x="665" y="484"/>
                </a:lnTo>
                <a:lnTo>
                  <a:pt x="659" y="476"/>
                </a:lnTo>
                <a:lnTo>
                  <a:pt x="651" y="461"/>
                </a:lnTo>
                <a:lnTo>
                  <a:pt x="646" y="443"/>
                </a:lnTo>
                <a:lnTo>
                  <a:pt x="642" y="424"/>
                </a:lnTo>
                <a:lnTo>
                  <a:pt x="642" y="406"/>
                </a:lnTo>
                <a:lnTo>
                  <a:pt x="642" y="386"/>
                </a:lnTo>
                <a:lnTo>
                  <a:pt x="647" y="368"/>
                </a:lnTo>
                <a:lnTo>
                  <a:pt x="652" y="351"/>
                </a:lnTo>
                <a:lnTo>
                  <a:pt x="660" y="336"/>
                </a:lnTo>
                <a:lnTo>
                  <a:pt x="670" y="321"/>
                </a:lnTo>
                <a:lnTo>
                  <a:pt x="681" y="312"/>
                </a:lnTo>
                <a:lnTo>
                  <a:pt x="688" y="308"/>
                </a:lnTo>
                <a:lnTo>
                  <a:pt x="694" y="305"/>
                </a:lnTo>
                <a:lnTo>
                  <a:pt x="703" y="302"/>
                </a:lnTo>
                <a:lnTo>
                  <a:pt x="709" y="302"/>
                </a:lnTo>
                <a:lnTo>
                  <a:pt x="706" y="261"/>
                </a:lnTo>
                <a:lnTo>
                  <a:pt x="703" y="222"/>
                </a:lnTo>
                <a:lnTo>
                  <a:pt x="698" y="183"/>
                </a:lnTo>
                <a:lnTo>
                  <a:pt x="693" y="146"/>
                </a:lnTo>
                <a:lnTo>
                  <a:pt x="688" y="108"/>
                </a:lnTo>
                <a:lnTo>
                  <a:pt x="681" y="73"/>
                </a:lnTo>
                <a:lnTo>
                  <a:pt x="675" y="35"/>
                </a:lnTo>
                <a:lnTo>
                  <a:pt x="667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4829175" y="2447925"/>
            <a:ext cx="1144588" cy="1949450"/>
          </a:xfrm>
          <a:custGeom>
            <a:avLst/>
            <a:gdLst>
              <a:gd name="T0" fmla="*/ 2147483647 w 721"/>
              <a:gd name="T1" fmla="*/ 2147483647 h 1228"/>
              <a:gd name="T2" fmla="*/ 2147483647 w 721"/>
              <a:gd name="T3" fmla="*/ 2147483647 h 1228"/>
              <a:gd name="T4" fmla="*/ 2147483647 w 721"/>
              <a:gd name="T5" fmla="*/ 2147483647 h 1228"/>
              <a:gd name="T6" fmla="*/ 2147483647 w 721"/>
              <a:gd name="T7" fmla="*/ 2147483647 h 1228"/>
              <a:gd name="T8" fmla="*/ 2147483647 w 721"/>
              <a:gd name="T9" fmla="*/ 2147483647 h 1228"/>
              <a:gd name="T10" fmla="*/ 2147483647 w 721"/>
              <a:gd name="T11" fmla="*/ 2147483647 h 1228"/>
              <a:gd name="T12" fmla="*/ 2147483647 w 721"/>
              <a:gd name="T13" fmla="*/ 2147483647 h 1228"/>
              <a:gd name="T14" fmla="*/ 2147483647 w 721"/>
              <a:gd name="T15" fmla="*/ 2147483647 h 1228"/>
              <a:gd name="T16" fmla="*/ 2147483647 w 721"/>
              <a:gd name="T17" fmla="*/ 2147483647 h 1228"/>
              <a:gd name="T18" fmla="*/ 2147483647 w 721"/>
              <a:gd name="T19" fmla="*/ 2147483647 h 1228"/>
              <a:gd name="T20" fmla="*/ 2147483647 w 721"/>
              <a:gd name="T21" fmla="*/ 2147483647 h 1228"/>
              <a:gd name="T22" fmla="*/ 2147483647 w 721"/>
              <a:gd name="T23" fmla="*/ 2147483647 h 1228"/>
              <a:gd name="T24" fmla="*/ 2147483647 w 721"/>
              <a:gd name="T25" fmla="*/ 2147483647 h 1228"/>
              <a:gd name="T26" fmla="*/ 2147483647 w 721"/>
              <a:gd name="T27" fmla="*/ 2147483647 h 1228"/>
              <a:gd name="T28" fmla="*/ 2147483647 w 721"/>
              <a:gd name="T29" fmla="*/ 2147483647 h 1228"/>
              <a:gd name="T30" fmla="*/ 2147483647 w 721"/>
              <a:gd name="T31" fmla="*/ 2147483647 h 1228"/>
              <a:gd name="T32" fmla="*/ 2147483647 w 721"/>
              <a:gd name="T33" fmla="*/ 2147483647 h 1228"/>
              <a:gd name="T34" fmla="*/ 2147483647 w 721"/>
              <a:gd name="T35" fmla="*/ 2147483647 h 1228"/>
              <a:gd name="T36" fmla="*/ 2147483647 w 721"/>
              <a:gd name="T37" fmla="*/ 2147483647 h 1228"/>
              <a:gd name="T38" fmla="*/ 2147483647 w 721"/>
              <a:gd name="T39" fmla="*/ 2147483647 h 1228"/>
              <a:gd name="T40" fmla="*/ 2147483647 w 721"/>
              <a:gd name="T41" fmla="*/ 2147483647 h 1228"/>
              <a:gd name="T42" fmla="*/ 2147483647 w 721"/>
              <a:gd name="T43" fmla="*/ 2147483647 h 1228"/>
              <a:gd name="T44" fmla="*/ 2147483647 w 721"/>
              <a:gd name="T45" fmla="*/ 2147483647 h 1228"/>
              <a:gd name="T46" fmla="*/ 2147483647 w 721"/>
              <a:gd name="T47" fmla="*/ 2147483647 h 1228"/>
              <a:gd name="T48" fmla="*/ 2147483647 w 721"/>
              <a:gd name="T49" fmla="*/ 2147483647 h 1228"/>
              <a:gd name="T50" fmla="*/ 2147483647 w 721"/>
              <a:gd name="T51" fmla="*/ 2147483647 h 1228"/>
              <a:gd name="T52" fmla="*/ 2147483647 w 721"/>
              <a:gd name="T53" fmla="*/ 2147483647 h 1228"/>
              <a:gd name="T54" fmla="*/ 2147483647 w 721"/>
              <a:gd name="T55" fmla="*/ 2147483647 h 1228"/>
              <a:gd name="T56" fmla="*/ 2147483647 w 721"/>
              <a:gd name="T57" fmla="*/ 2147483647 h 1228"/>
              <a:gd name="T58" fmla="*/ 2147483647 w 721"/>
              <a:gd name="T59" fmla="*/ 2147483647 h 1228"/>
              <a:gd name="T60" fmla="*/ 2147483647 w 721"/>
              <a:gd name="T61" fmla="*/ 2147483647 h 1228"/>
              <a:gd name="T62" fmla="*/ 2147483647 w 721"/>
              <a:gd name="T63" fmla="*/ 2147483647 h 1228"/>
              <a:gd name="T64" fmla="*/ 2147483647 w 721"/>
              <a:gd name="T65" fmla="*/ 2147483647 h 1228"/>
              <a:gd name="T66" fmla="*/ 2147483647 w 721"/>
              <a:gd name="T67" fmla="*/ 2147483647 h 1228"/>
              <a:gd name="T68" fmla="*/ 2147483647 w 721"/>
              <a:gd name="T69" fmla="*/ 2147483647 h 1228"/>
              <a:gd name="T70" fmla="*/ 2147483647 w 721"/>
              <a:gd name="T71" fmla="*/ 2147483647 h 1228"/>
              <a:gd name="T72" fmla="*/ 2147483647 w 721"/>
              <a:gd name="T73" fmla="*/ 2147483647 h 1228"/>
              <a:gd name="T74" fmla="*/ 2147483647 w 721"/>
              <a:gd name="T75" fmla="*/ 2147483647 h 1228"/>
              <a:gd name="T76" fmla="*/ 2147483647 w 721"/>
              <a:gd name="T77" fmla="*/ 2147483647 h 1228"/>
              <a:gd name="T78" fmla="*/ 2147483647 w 721"/>
              <a:gd name="T79" fmla="*/ 2147483647 h 1228"/>
              <a:gd name="T80" fmla="*/ 2147483647 w 721"/>
              <a:gd name="T81" fmla="*/ 2147483647 h 1228"/>
              <a:gd name="T82" fmla="*/ 2147483647 w 721"/>
              <a:gd name="T83" fmla="*/ 2147483647 h 1228"/>
              <a:gd name="T84" fmla="*/ 2147483647 w 721"/>
              <a:gd name="T85" fmla="*/ 2147483647 h 1228"/>
              <a:gd name="T86" fmla="*/ 2147483647 w 721"/>
              <a:gd name="T87" fmla="*/ 2147483647 h 1228"/>
              <a:gd name="T88" fmla="*/ 2147483647 w 721"/>
              <a:gd name="T89" fmla="*/ 2147483647 h 1228"/>
              <a:gd name="T90" fmla="*/ 2147483647 w 721"/>
              <a:gd name="T91" fmla="*/ 2147483647 h 1228"/>
              <a:gd name="T92" fmla="*/ 2147483647 w 721"/>
              <a:gd name="T93" fmla="*/ 2147483647 h 1228"/>
              <a:gd name="T94" fmla="*/ 2147483647 w 721"/>
              <a:gd name="T95" fmla="*/ 2147483647 h 1228"/>
              <a:gd name="T96" fmla="*/ 2147483647 w 721"/>
              <a:gd name="T97" fmla="*/ 2147483647 h 1228"/>
              <a:gd name="T98" fmla="*/ 2147483647 w 721"/>
              <a:gd name="T99" fmla="*/ 2147483647 h 1228"/>
              <a:gd name="T100" fmla="*/ 2147483647 w 721"/>
              <a:gd name="T101" fmla="*/ 2147483647 h 1228"/>
              <a:gd name="T102" fmla="*/ 2147483647 w 721"/>
              <a:gd name="T103" fmla="*/ 2147483647 h 1228"/>
              <a:gd name="T104" fmla="*/ 2147483647 w 721"/>
              <a:gd name="T105" fmla="*/ 2147483647 h 1228"/>
              <a:gd name="T106" fmla="*/ 2147483647 w 721"/>
              <a:gd name="T107" fmla="*/ 2147483647 h 1228"/>
              <a:gd name="T108" fmla="*/ 2147483647 w 721"/>
              <a:gd name="T109" fmla="*/ 2147483647 h 1228"/>
              <a:gd name="T110" fmla="*/ 2147483647 w 721"/>
              <a:gd name="T111" fmla="*/ 2147483647 h 1228"/>
              <a:gd name="T112" fmla="*/ 2147483647 w 721"/>
              <a:gd name="T113" fmla="*/ 2147483647 h 1228"/>
              <a:gd name="T114" fmla="*/ 2147483647 w 721"/>
              <a:gd name="T115" fmla="*/ 2147483647 h 1228"/>
              <a:gd name="T116" fmla="*/ 2147483647 w 721"/>
              <a:gd name="T117" fmla="*/ 2147483647 h 122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1" h="1228">
                <a:moveTo>
                  <a:pt x="667" y="0"/>
                </a:moveTo>
                <a:lnTo>
                  <a:pt x="618" y="11"/>
                </a:lnTo>
                <a:lnTo>
                  <a:pt x="566" y="26"/>
                </a:lnTo>
                <a:lnTo>
                  <a:pt x="509" y="45"/>
                </a:lnTo>
                <a:lnTo>
                  <a:pt x="452" y="65"/>
                </a:lnTo>
                <a:lnTo>
                  <a:pt x="395" y="87"/>
                </a:lnTo>
                <a:lnTo>
                  <a:pt x="340" y="110"/>
                </a:lnTo>
                <a:lnTo>
                  <a:pt x="288" y="133"/>
                </a:lnTo>
                <a:lnTo>
                  <a:pt x="241" y="156"/>
                </a:lnTo>
                <a:lnTo>
                  <a:pt x="244" y="169"/>
                </a:lnTo>
                <a:lnTo>
                  <a:pt x="244" y="182"/>
                </a:lnTo>
                <a:lnTo>
                  <a:pt x="243" y="193"/>
                </a:lnTo>
                <a:lnTo>
                  <a:pt x="238" y="203"/>
                </a:lnTo>
                <a:lnTo>
                  <a:pt x="233" y="212"/>
                </a:lnTo>
                <a:lnTo>
                  <a:pt x="225" y="221"/>
                </a:lnTo>
                <a:lnTo>
                  <a:pt x="217" y="227"/>
                </a:lnTo>
                <a:lnTo>
                  <a:pt x="207" y="232"/>
                </a:lnTo>
                <a:lnTo>
                  <a:pt x="197" y="237"/>
                </a:lnTo>
                <a:lnTo>
                  <a:pt x="187" y="240"/>
                </a:lnTo>
                <a:lnTo>
                  <a:pt x="176" y="242"/>
                </a:lnTo>
                <a:lnTo>
                  <a:pt x="166" y="242"/>
                </a:lnTo>
                <a:lnTo>
                  <a:pt x="156" y="240"/>
                </a:lnTo>
                <a:lnTo>
                  <a:pt x="147" y="237"/>
                </a:lnTo>
                <a:lnTo>
                  <a:pt x="139" y="232"/>
                </a:lnTo>
                <a:lnTo>
                  <a:pt x="130" y="225"/>
                </a:lnTo>
                <a:lnTo>
                  <a:pt x="113" y="237"/>
                </a:lnTo>
                <a:lnTo>
                  <a:pt x="95" y="250"/>
                </a:lnTo>
                <a:lnTo>
                  <a:pt x="77" y="261"/>
                </a:lnTo>
                <a:lnTo>
                  <a:pt x="61" y="274"/>
                </a:lnTo>
                <a:lnTo>
                  <a:pt x="44" y="287"/>
                </a:lnTo>
                <a:lnTo>
                  <a:pt x="28" y="299"/>
                </a:lnTo>
                <a:lnTo>
                  <a:pt x="13" y="312"/>
                </a:lnTo>
                <a:lnTo>
                  <a:pt x="0" y="323"/>
                </a:lnTo>
                <a:lnTo>
                  <a:pt x="10" y="368"/>
                </a:lnTo>
                <a:lnTo>
                  <a:pt x="20" y="414"/>
                </a:lnTo>
                <a:lnTo>
                  <a:pt x="28" y="459"/>
                </a:lnTo>
                <a:lnTo>
                  <a:pt x="36" y="503"/>
                </a:lnTo>
                <a:lnTo>
                  <a:pt x="43" y="547"/>
                </a:lnTo>
                <a:lnTo>
                  <a:pt x="49" y="591"/>
                </a:lnTo>
                <a:lnTo>
                  <a:pt x="56" y="635"/>
                </a:lnTo>
                <a:lnTo>
                  <a:pt x="62" y="677"/>
                </a:lnTo>
                <a:lnTo>
                  <a:pt x="80" y="682"/>
                </a:lnTo>
                <a:lnTo>
                  <a:pt x="93" y="689"/>
                </a:lnTo>
                <a:lnTo>
                  <a:pt x="106" y="697"/>
                </a:lnTo>
                <a:lnTo>
                  <a:pt x="116" y="706"/>
                </a:lnTo>
                <a:lnTo>
                  <a:pt x="122" y="718"/>
                </a:lnTo>
                <a:lnTo>
                  <a:pt x="129" y="731"/>
                </a:lnTo>
                <a:lnTo>
                  <a:pt x="132" y="744"/>
                </a:lnTo>
                <a:lnTo>
                  <a:pt x="134" y="757"/>
                </a:lnTo>
                <a:lnTo>
                  <a:pt x="132" y="771"/>
                </a:lnTo>
                <a:lnTo>
                  <a:pt x="130" y="784"/>
                </a:lnTo>
                <a:lnTo>
                  <a:pt x="126" y="797"/>
                </a:lnTo>
                <a:lnTo>
                  <a:pt x="119" y="809"/>
                </a:lnTo>
                <a:lnTo>
                  <a:pt x="109" y="820"/>
                </a:lnTo>
                <a:lnTo>
                  <a:pt x="100" y="830"/>
                </a:lnTo>
                <a:lnTo>
                  <a:pt x="87" y="838"/>
                </a:lnTo>
                <a:lnTo>
                  <a:pt x="74" y="845"/>
                </a:lnTo>
                <a:lnTo>
                  <a:pt x="74" y="871"/>
                </a:lnTo>
                <a:lnTo>
                  <a:pt x="75" y="900"/>
                </a:lnTo>
                <a:lnTo>
                  <a:pt x="75" y="929"/>
                </a:lnTo>
                <a:lnTo>
                  <a:pt x="77" y="960"/>
                </a:lnTo>
                <a:lnTo>
                  <a:pt x="77" y="992"/>
                </a:lnTo>
                <a:lnTo>
                  <a:pt x="78" y="1023"/>
                </a:lnTo>
                <a:lnTo>
                  <a:pt x="78" y="1056"/>
                </a:lnTo>
                <a:lnTo>
                  <a:pt x="78" y="1085"/>
                </a:lnTo>
                <a:lnTo>
                  <a:pt x="135" y="1098"/>
                </a:lnTo>
                <a:lnTo>
                  <a:pt x="194" y="1111"/>
                </a:lnTo>
                <a:lnTo>
                  <a:pt x="256" y="1126"/>
                </a:lnTo>
                <a:lnTo>
                  <a:pt x="322" y="1142"/>
                </a:lnTo>
                <a:lnTo>
                  <a:pt x="394" y="1160"/>
                </a:lnTo>
                <a:lnTo>
                  <a:pt x="472" y="1179"/>
                </a:lnTo>
                <a:lnTo>
                  <a:pt x="558" y="1201"/>
                </a:lnTo>
                <a:lnTo>
                  <a:pt x="654" y="1227"/>
                </a:lnTo>
                <a:lnTo>
                  <a:pt x="667" y="1166"/>
                </a:lnTo>
                <a:lnTo>
                  <a:pt x="678" y="1103"/>
                </a:lnTo>
                <a:lnTo>
                  <a:pt x="690" y="1033"/>
                </a:lnTo>
                <a:lnTo>
                  <a:pt x="698" y="962"/>
                </a:lnTo>
                <a:lnTo>
                  <a:pt x="706" y="885"/>
                </a:lnTo>
                <a:lnTo>
                  <a:pt x="711" y="807"/>
                </a:lnTo>
                <a:lnTo>
                  <a:pt x="716" y="726"/>
                </a:lnTo>
                <a:lnTo>
                  <a:pt x="719" y="643"/>
                </a:lnTo>
                <a:lnTo>
                  <a:pt x="719" y="625"/>
                </a:lnTo>
                <a:lnTo>
                  <a:pt x="719" y="607"/>
                </a:lnTo>
                <a:lnTo>
                  <a:pt x="719" y="593"/>
                </a:lnTo>
                <a:lnTo>
                  <a:pt x="720" y="578"/>
                </a:lnTo>
                <a:lnTo>
                  <a:pt x="720" y="563"/>
                </a:lnTo>
                <a:lnTo>
                  <a:pt x="720" y="549"/>
                </a:lnTo>
                <a:lnTo>
                  <a:pt x="720" y="533"/>
                </a:lnTo>
                <a:lnTo>
                  <a:pt x="720" y="513"/>
                </a:lnTo>
                <a:lnTo>
                  <a:pt x="711" y="511"/>
                </a:lnTo>
                <a:lnTo>
                  <a:pt x="701" y="508"/>
                </a:lnTo>
                <a:lnTo>
                  <a:pt x="691" y="505"/>
                </a:lnTo>
                <a:lnTo>
                  <a:pt x="685" y="500"/>
                </a:lnTo>
                <a:lnTo>
                  <a:pt x="677" y="495"/>
                </a:lnTo>
                <a:lnTo>
                  <a:pt x="670" y="490"/>
                </a:lnTo>
                <a:lnTo>
                  <a:pt x="665" y="484"/>
                </a:lnTo>
                <a:lnTo>
                  <a:pt x="659" y="476"/>
                </a:lnTo>
                <a:lnTo>
                  <a:pt x="651" y="461"/>
                </a:lnTo>
                <a:lnTo>
                  <a:pt x="646" y="443"/>
                </a:lnTo>
                <a:lnTo>
                  <a:pt x="642" y="424"/>
                </a:lnTo>
                <a:lnTo>
                  <a:pt x="642" y="406"/>
                </a:lnTo>
                <a:lnTo>
                  <a:pt x="642" y="386"/>
                </a:lnTo>
                <a:lnTo>
                  <a:pt x="647" y="368"/>
                </a:lnTo>
                <a:lnTo>
                  <a:pt x="652" y="351"/>
                </a:lnTo>
                <a:lnTo>
                  <a:pt x="660" y="336"/>
                </a:lnTo>
                <a:lnTo>
                  <a:pt x="670" y="321"/>
                </a:lnTo>
                <a:lnTo>
                  <a:pt x="681" y="312"/>
                </a:lnTo>
                <a:lnTo>
                  <a:pt x="688" y="308"/>
                </a:lnTo>
                <a:lnTo>
                  <a:pt x="694" y="305"/>
                </a:lnTo>
                <a:lnTo>
                  <a:pt x="703" y="302"/>
                </a:lnTo>
                <a:lnTo>
                  <a:pt x="709" y="302"/>
                </a:lnTo>
                <a:lnTo>
                  <a:pt x="706" y="261"/>
                </a:lnTo>
                <a:lnTo>
                  <a:pt x="703" y="222"/>
                </a:lnTo>
                <a:lnTo>
                  <a:pt x="698" y="183"/>
                </a:lnTo>
                <a:lnTo>
                  <a:pt x="693" y="146"/>
                </a:lnTo>
                <a:lnTo>
                  <a:pt x="688" y="108"/>
                </a:lnTo>
                <a:lnTo>
                  <a:pt x="681" y="73"/>
                </a:lnTo>
                <a:lnTo>
                  <a:pt x="675" y="35"/>
                </a:lnTo>
                <a:lnTo>
                  <a:pt x="66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5848350" y="2447925"/>
            <a:ext cx="428625" cy="1949450"/>
          </a:xfrm>
          <a:custGeom>
            <a:avLst/>
            <a:gdLst>
              <a:gd name="T0" fmla="*/ 2147483647 w 270"/>
              <a:gd name="T1" fmla="*/ 2147483647 h 1228"/>
              <a:gd name="T2" fmla="*/ 2147483647 w 270"/>
              <a:gd name="T3" fmla="*/ 2147483647 h 1228"/>
              <a:gd name="T4" fmla="*/ 2147483647 w 270"/>
              <a:gd name="T5" fmla="*/ 2147483647 h 1228"/>
              <a:gd name="T6" fmla="*/ 2147483647 w 270"/>
              <a:gd name="T7" fmla="*/ 2147483647 h 1228"/>
              <a:gd name="T8" fmla="*/ 2147483647 w 270"/>
              <a:gd name="T9" fmla="*/ 2147483647 h 1228"/>
              <a:gd name="T10" fmla="*/ 2147483647 w 270"/>
              <a:gd name="T11" fmla="*/ 2147483647 h 1228"/>
              <a:gd name="T12" fmla="*/ 2147483647 w 270"/>
              <a:gd name="T13" fmla="*/ 2147483647 h 1228"/>
              <a:gd name="T14" fmla="*/ 2147483647 w 270"/>
              <a:gd name="T15" fmla="*/ 2147483647 h 1228"/>
              <a:gd name="T16" fmla="*/ 2147483647 w 270"/>
              <a:gd name="T17" fmla="*/ 2147483647 h 1228"/>
              <a:gd name="T18" fmla="*/ 2147483647 w 270"/>
              <a:gd name="T19" fmla="*/ 2147483647 h 1228"/>
              <a:gd name="T20" fmla="*/ 2147483647 w 270"/>
              <a:gd name="T21" fmla="*/ 2147483647 h 1228"/>
              <a:gd name="T22" fmla="*/ 2147483647 w 270"/>
              <a:gd name="T23" fmla="*/ 2147483647 h 1228"/>
              <a:gd name="T24" fmla="*/ 2147483647 w 270"/>
              <a:gd name="T25" fmla="*/ 2147483647 h 1228"/>
              <a:gd name="T26" fmla="*/ 2147483647 w 270"/>
              <a:gd name="T27" fmla="*/ 2147483647 h 1228"/>
              <a:gd name="T28" fmla="*/ 2147483647 w 270"/>
              <a:gd name="T29" fmla="*/ 2147483647 h 1228"/>
              <a:gd name="T30" fmla="*/ 2147483647 w 270"/>
              <a:gd name="T31" fmla="*/ 2147483647 h 1228"/>
              <a:gd name="T32" fmla="*/ 2147483647 w 270"/>
              <a:gd name="T33" fmla="*/ 2147483647 h 1228"/>
              <a:gd name="T34" fmla="*/ 2147483647 w 270"/>
              <a:gd name="T35" fmla="*/ 2147483647 h 1228"/>
              <a:gd name="T36" fmla="*/ 2147483647 w 270"/>
              <a:gd name="T37" fmla="*/ 2147483647 h 1228"/>
              <a:gd name="T38" fmla="*/ 2147483647 w 270"/>
              <a:gd name="T39" fmla="*/ 2147483647 h 1228"/>
              <a:gd name="T40" fmla="*/ 2147483647 w 270"/>
              <a:gd name="T41" fmla="*/ 2147483647 h 1228"/>
              <a:gd name="T42" fmla="*/ 2147483647 w 270"/>
              <a:gd name="T43" fmla="*/ 2147483647 h 1228"/>
              <a:gd name="T44" fmla="*/ 2147483647 w 270"/>
              <a:gd name="T45" fmla="*/ 2147483647 h 1228"/>
              <a:gd name="T46" fmla="*/ 2147483647 w 270"/>
              <a:gd name="T47" fmla="*/ 2147483647 h 1228"/>
              <a:gd name="T48" fmla="*/ 2147483647 w 270"/>
              <a:gd name="T49" fmla="*/ 2147483647 h 1228"/>
              <a:gd name="T50" fmla="*/ 2147483647 w 270"/>
              <a:gd name="T51" fmla="*/ 2147483647 h 1228"/>
              <a:gd name="T52" fmla="*/ 2147483647 w 270"/>
              <a:gd name="T53" fmla="*/ 2147483647 h 1228"/>
              <a:gd name="T54" fmla="*/ 2147483647 w 270"/>
              <a:gd name="T55" fmla="*/ 2147483647 h 1228"/>
              <a:gd name="T56" fmla="*/ 2147483647 w 270"/>
              <a:gd name="T57" fmla="*/ 2147483647 h 1228"/>
              <a:gd name="T58" fmla="*/ 2147483647 w 270"/>
              <a:gd name="T59" fmla="*/ 2147483647 h 1228"/>
              <a:gd name="T60" fmla="*/ 2147483647 w 270"/>
              <a:gd name="T61" fmla="*/ 2147483647 h 1228"/>
              <a:gd name="T62" fmla="*/ 2147483647 w 270"/>
              <a:gd name="T63" fmla="*/ 2147483647 h 1228"/>
              <a:gd name="T64" fmla="*/ 2147483647 w 270"/>
              <a:gd name="T65" fmla="*/ 2147483647 h 1228"/>
              <a:gd name="T66" fmla="*/ 2147483647 w 270"/>
              <a:gd name="T67" fmla="*/ 2147483647 h 1228"/>
              <a:gd name="T68" fmla="*/ 2147483647 w 270"/>
              <a:gd name="T69" fmla="*/ 2147483647 h 1228"/>
              <a:gd name="T70" fmla="*/ 2147483647 w 270"/>
              <a:gd name="T71" fmla="*/ 2147483647 h 1228"/>
              <a:gd name="T72" fmla="*/ 2147483647 w 270"/>
              <a:gd name="T73" fmla="*/ 2147483647 h 1228"/>
              <a:gd name="T74" fmla="*/ 0 w 270"/>
              <a:gd name="T75" fmla="*/ 2147483647 h 1228"/>
              <a:gd name="T76" fmla="*/ 0 w 270"/>
              <a:gd name="T77" fmla="*/ 2147483647 h 1228"/>
              <a:gd name="T78" fmla="*/ 2147483647 w 270"/>
              <a:gd name="T79" fmla="*/ 2147483647 h 1228"/>
              <a:gd name="T80" fmla="*/ 2147483647 w 270"/>
              <a:gd name="T81" fmla="*/ 2147483647 h 1228"/>
              <a:gd name="T82" fmla="*/ 2147483647 w 270"/>
              <a:gd name="T83" fmla="*/ 2147483647 h 1228"/>
              <a:gd name="T84" fmla="*/ 2147483647 w 270"/>
              <a:gd name="T85" fmla="*/ 2147483647 h 1228"/>
              <a:gd name="T86" fmla="*/ 2147483647 w 270"/>
              <a:gd name="T87" fmla="*/ 2147483647 h 1228"/>
              <a:gd name="T88" fmla="*/ 2147483647 w 270"/>
              <a:gd name="T89" fmla="*/ 2147483647 h 1228"/>
              <a:gd name="T90" fmla="*/ 2147483647 w 270"/>
              <a:gd name="T91" fmla="*/ 2147483647 h 1228"/>
              <a:gd name="T92" fmla="*/ 2147483647 w 270"/>
              <a:gd name="T93" fmla="*/ 2147483647 h 1228"/>
              <a:gd name="T94" fmla="*/ 2147483647 w 270"/>
              <a:gd name="T95" fmla="*/ 2147483647 h 1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0" h="1228">
                <a:moveTo>
                  <a:pt x="25" y="0"/>
                </a:moveTo>
                <a:lnTo>
                  <a:pt x="62" y="27"/>
                </a:lnTo>
                <a:lnTo>
                  <a:pt x="91" y="52"/>
                </a:lnTo>
                <a:lnTo>
                  <a:pt x="116" y="73"/>
                </a:lnTo>
                <a:lnTo>
                  <a:pt x="137" y="95"/>
                </a:lnTo>
                <a:lnTo>
                  <a:pt x="161" y="121"/>
                </a:lnTo>
                <a:lnTo>
                  <a:pt x="189" y="152"/>
                </a:lnTo>
                <a:lnTo>
                  <a:pt x="223" y="191"/>
                </a:lnTo>
                <a:lnTo>
                  <a:pt x="269" y="242"/>
                </a:lnTo>
                <a:lnTo>
                  <a:pt x="269" y="300"/>
                </a:lnTo>
                <a:lnTo>
                  <a:pt x="267" y="360"/>
                </a:lnTo>
                <a:lnTo>
                  <a:pt x="264" y="420"/>
                </a:lnTo>
                <a:lnTo>
                  <a:pt x="262" y="479"/>
                </a:lnTo>
                <a:lnTo>
                  <a:pt x="257" y="539"/>
                </a:lnTo>
                <a:lnTo>
                  <a:pt x="254" y="598"/>
                </a:lnTo>
                <a:lnTo>
                  <a:pt x="247" y="653"/>
                </a:lnTo>
                <a:lnTo>
                  <a:pt x="241" y="706"/>
                </a:lnTo>
                <a:lnTo>
                  <a:pt x="233" y="711"/>
                </a:lnTo>
                <a:lnTo>
                  <a:pt x="226" y="716"/>
                </a:lnTo>
                <a:lnTo>
                  <a:pt x="218" y="723"/>
                </a:lnTo>
                <a:lnTo>
                  <a:pt x="213" y="731"/>
                </a:lnTo>
                <a:lnTo>
                  <a:pt x="208" y="737"/>
                </a:lnTo>
                <a:lnTo>
                  <a:pt x="205" y="745"/>
                </a:lnTo>
                <a:lnTo>
                  <a:pt x="202" y="755"/>
                </a:lnTo>
                <a:lnTo>
                  <a:pt x="202" y="763"/>
                </a:lnTo>
                <a:lnTo>
                  <a:pt x="200" y="771"/>
                </a:lnTo>
                <a:lnTo>
                  <a:pt x="202" y="781"/>
                </a:lnTo>
                <a:lnTo>
                  <a:pt x="204" y="791"/>
                </a:lnTo>
                <a:lnTo>
                  <a:pt x="207" y="799"/>
                </a:lnTo>
                <a:lnTo>
                  <a:pt x="212" y="807"/>
                </a:lnTo>
                <a:lnTo>
                  <a:pt x="217" y="815"/>
                </a:lnTo>
                <a:lnTo>
                  <a:pt x="225" y="823"/>
                </a:lnTo>
                <a:lnTo>
                  <a:pt x="233" y="832"/>
                </a:lnTo>
                <a:lnTo>
                  <a:pt x="231" y="866"/>
                </a:lnTo>
                <a:lnTo>
                  <a:pt x="230" y="901"/>
                </a:lnTo>
                <a:lnTo>
                  <a:pt x="228" y="940"/>
                </a:lnTo>
                <a:lnTo>
                  <a:pt x="225" y="981"/>
                </a:lnTo>
                <a:lnTo>
                  <a:pt x="223" y="1022"/>
                </a:lnTo>
                <a:lnTo>
                  <a:pt x="220" y="1061"/>
                </a:lnTo>
                <a:lnTo>
                  <a:pt x="218" y="1098"/>
                </a:lnTo>
                <a:lnTo>
                  <a:pt x="218" y="1134"/>
                </a:lnTo>
                <a:lnTo>
                  <a:pt x="194" y="1148"/>
                </a:lnTo>
                <a:lnTo>
                  <a:pt x="169" y="1160"/>
                </a:lnTo>
                <a:lnTo>
                  <a:pt x="145" y="1173"/>
                </a:lnTo>
                <a:lnTo>
                  <a:pt x="119" y="1184"/>
                </a:lnTo>
                <a:lnTo>
                  <a:pt x="93" y="1196"/>
                </a:lnTo>
                <a:lnTo>
                  <a:pt x="67" y="1207"/>
                </a:lnTo>
                <a:lnTo>
                  <a:pt x="39" y="1217"/>
                </a:lnTo>
                <a:lnTo>
                  <a:pt x="12" y="1227"/>
                </a:lnTo>
                <a:lnTo>
                  <a:pt x="26" y="1153"/>
                </a:lnTo>
                <a:lnTo>
                  <a:pt x="39" y="1077"/>
                </a:lnTo>
                <a:lnTo>
                  <a:pt x="51" y="999"/>
                </a:lnTo>
                <a:lnTo>
                  <a:pt x="61" y="921"/>
                </a:lnTo>
                <a:lnTo>
                  <a:pt x="67" y="840"/>
                </a:lnTo>
                <a:lnTo>
                  <a:pt x="72" y="760"/>
                </a:lnTo>
                <a:lnTo>
                  <a:pt x="77" y="679"/>
                </a:lnTo>
                <a:lnTo>
                  <a:pt x="78" y="598"/>
                </a:lnTo>
                <a:lnTo>
                  <a:pt x="78" y="580"/>
                </a:lnTo>
                <a:lnTo>
                  <a:pt x="78" y="568"/>
                </a:lnTo>
                <a:lnTo>
                  <a:pt x="78" y="560"/>
                </a:lnTo>
                <a:lnTo>
                  <a:pt x="78" y="554"/>
                </a:lnTo>
                <a:lnTo>
                  <a:pt x="78" y="549"/>
                </a:lnTo>
                <a:lnTo>
                  <a:pt x="78" y="541"/>
                </a:lnTo>
                <a:lnTo>
                  <a:pt x="78" y="529"/>
                </a:lnTo>
                <a:lnTo>
                  <a:pt x="78" y="513"/>
                </a:lnTo>
                <a:lnTo>
                  <a:pt x="69" y="511"/>
                </a:lnTo>
                <a:lnTo>
                  <a:pt x="59" y="510"/>
                </a:lnTo>
                <a:lnTo>
                  <a:pt x="51" y="507"/>
                </a:lnTo>
                <a:lnTo>
                  <a:pt x="44" y="503"/>
                </a:lnTo>
                <a:lnTo>
                  <a:pt x="36" y="498"/>
                </a:lnTo>
                <a:lnTo>
                  <a:pt x="30" y="492"/>
                </a:lnTo>
                <a:lnTo>
                  <a:pt x="25" y="485"/>
                </a:lnTo>
                <a:lnTo>
                  <a:pt x="20" y="479"/>
                </a:lnTo>
                <a:lnTo>
                  <a:pt x="10" y="464"/>
                </a:lnTo>
                <a:lnTo>
                  <a:pt x="5" y="446"/>
                </a:lnTo>
                <a:lnTo>
                  <a:pt x="0" y="429"/>
                </a:lnTo>
                <a:lnTo>
                  <a:pt x="0" y="409"/>
                </a:lnTo>
                <a:lnTo>
                  <a:pt x="0" y="390"/>
                </a:lnTo>
                <a:lnTo>
                  <a:pt x="4" y="372"/>
                </a:lnTo>
                <a:lnTo>
                  <a:pt x="10" y="354"/>
                </a:lnTo>
                <a:lnTo>
                  <a:pt x="17" y="338"/>
                </a:lnTo>
                <a:lnTo>
                  <a:pt x="22" y="331"/>
                </a:lnTo>
                <a:lnTo>
                  <a:pt x="26" y="325"/>
                </a:lnTo>
                <a:lnTo>
                  <a:pt x="33" y="318"/>
                </a:lnTo>
                <a:lnTo>
                  <a:pt x="39" y="313"/>
                </a:lnTo>
                <a:lnTo>
                  <a:pt x="46" y="308"/>
                </a:lnTo>
                <a:lnTo>
                  <a:pt x="52" y="305"/>
                </a:lnTo>
                <a:lnTo>
                  <a:pt x="61" y="303"/>
                </a:lnTo>
                <a:lnTo>
                  <a:pt x="69" y="302"/>
                </a:lnTo>
                <a:lnTo>
                  <a:pt x="65" y="263"/>
                </a:lnTo>
                <a:lnTo>
                  <a:pt x="61" y="224"/>
                </a:lnTo>
                <a:lnTo>
                  <a:pt x="56" y="185"/>
                </a:lnTo>
                <a:lnTo>
                  <a:pt x="51" y="146"/>
                </a:lnTo>
                <a:lnTo>
                  <a:pt x="44" y="107"/>
                </a:lnTo>
                <a:lnTo>
                  <a:pt x="38" y="69"/>
                </a:lnTo>
                <a:lnTo>
                  <a:pt x="31" y="34"/>
                </a:lnTo>
                <a:lnTo>
                  <a:pt x="25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5848350" y="2447925"/>
            <a:ext cx="428625" cy="1949450"/>
          </a:xfrm>
          <a:custGeom>
            <a:avLst/>
            <a:gdLst>
              <a:gd name="T0" fmla="*/ 2147483647 w 270"/>
              <a:gd name="T1" fmla="*/ 2147483647 h 1228"/>
              <a:gd name="T2" fmla="*/ 2147483647 w 270"/>
              <a:gd name="T3" fmla="*/ 2147483647 h 1228"/>
              <a:gd name="T4" fmla="*/ 2147483647 w 270"/>
              <a:gd name="T5" fmla="*/ 2147483647 h 1228"/>
              <a:gd name="T6" fmla="*/ 2147483647 w 270"/>
              <a:gd name="T7" fmla="*/ 2147483647 h 1228"/>
              <a:gd name="T8" fmla="*/ 2147483647 w 270"/>
              <a:gd name="T9" fmla="*/ 2147483647 h 1228"/>
              <a:gd name="T10" fmla="*/ 2147483647 w 270"/>
              <a:gd name="T11" fmla="*/ 2147483647 h 1228"/>
              <a:gd name="T12" fmla="*/ 2147483647 w 270"/>
              <a:gd name="T13" fmla="*/ 2147483647 h 1228"/>
              <a:gd name="T14" fmla="*/ 2147483647 w 270"/>
              <a:gd name="T15" fmla="*/ 2147483647 h 1228"/>
              <a:gd name="T16" fmla="*/ 2147483647 w 270"/>
              <a:gd name="T17" fmla="*/ 2147483647 h 1228"/>
              <a:gd name="T18" fmla="*/ 2147483647 w 270"/>
              <a:gd name="T19" fmla="*/ 2147483647 h 1228"/>
              <a:gd name="T20" fmla="*/ 2147483647 w 270"/>
              <a:gd name="T21" fmla="*/ 2147483647 h 1228"/>
              <a:gd name="T22" fmla="*/ 2147483647 w 270"/>
              <a:gd name="T23" fmla="*/ 2147483647 h 1228"/>
              <a:gd name="T24" fmla="*/ 2147483647 w 270"/>
              <a:gd name="T25" fmla="*/ 2147483647 h 1228"/>
              <a:gd name="T26" fmla="*/ 2147483647 w 270"/>
              <a:gd name="T27" fmla="*/ 2147483647 h 1228"/>
              <a:gd name="T28" fmla="*/ 2147483647 w 270"/>
              <a:gd name="T29" fmla="*/ 2147483647 h 1228"/>
              <a:gd name="T30" fmla="*/ 2147483647 w 270"/>
              <a:gd name="T31" fmla="*/ 2147483647 h 1228"/>
              <a:gd name="T32" fmla="*/ 2147483647 w 270"/>
              <a:gd name="T33" fmla="*/ 2147483647 h 1228"/>
              <a:gd name="T34" fmla="*/ 2147483647 w 270"/>
              <a:gd name="T35" fmla="*/ 2147483647 h 1228"/>
              <a:gd name="T36" fmla="*/ 2147483647 w 270"/>
              <a:gd name="T37" fmla="*/ 2147483647 h 1228"/>
              <a:gd name="T38" fmla="*/ 2147483647 w 270"/>
              <a:gd name="T39" fmla="*/ 2147483647 h 1228"/>
              <a:gd name="T40" fmla="*/ 2147483647 w 270"/>
              <a:gd name="T41" fmla="*/ 2147483647 h 1228"/>
              <a:gd name="T42" fmla="*/ 2147483647 w 270"/>
              <a:gd name="T43" fmla="*/ 2147483647 h 1228"/>
              <a:gd name="T44" fmla="*/ 2147483647 w 270"/>
              <a:gd name="T45" fmla="*/ 2147483647 h 1228"/>
              <a:gd name="T46" fmla="*/ 2147483647 w 270"/>
              <a:gd name="T47" fmla="*/ 2147483647 h 1228"/>
              <a:gd name="T48" fmla="*/ 2147483647 w 270"/>
              <a:gd name="T49" fmla="*/ 2147483647 h 1228"/>
              <a:gd name="T50" fmla="*/ 2147483647 w 270"/>
              <a:gd name="T51" fmla="*/ 2147483647 h 1228"/>
              <a:gd name="T52" fmla="*/ 2147483647 w 270"/>
              <a:gd name="T53" fmla="*/ 2147483647 h 1228"/>
              <a:gd name="T54" fmla="*/ 2147483647 w 270"/>
              <a:gd name="T55" fmla="*/ 2147483647 h 1228"/>
              <a:gd name="T56" fmla="*/ 2147483647 w 270"/>
              <a:gd name="T57" fmla="*/ 2147483647 h 1228"/>
              <a:gd name="T58" fmla="*/ 2147483647 w 270"/>
              <a:gd name="T59" fmla="*/ 2147483647 h 1228"/>
              <a:gd name="T60" fmla="*/ 2147483647 w 270"/>
              <a:gd name="T61" fmla="*/ 2147483647 h 1228"/>
              <a:gd name="T62" fmla="*/ 2147483647 w 270"/>
              <a:gd name="T63" fmla="*/ 2147483647 h 1228"/>
              <a:gd name="T64" fmla="*/ 2147483647 w 270"/>
              <a:gd name="T65" fmla="*/ 2147483647 h 1228"/>
              <a:gd name="T66" fmla="*/ 2147483647 w 270"/>
              <a:gd name="T67" fmla="*/ 2147483647 h 1228"/>
              <a:gd name="T68" fmla="*/ 2147483647 w 270"/>
              <a:gd name="T69" fmla="*/ 2147483647 h 1228"/>
              <a:gd name="T70" fmla="*/ 2147483647 w 270"/>
              <a:gd name="T71" fmla="*/ 2147483647 h 1228"/>
              <a:gd name="T72" fmla="*/ 2147483647 w 270"/>
              <a:gd name="T73" fmla="*/ 2147483647 h 1228"/>
              <a:gd name="T74" fmla="*/ 0 w 270"/>
              <a:gd name="T75" fmla="*/ 2147483647 h 1228"/>
              <a:gd name="T76" fmla="*/ 0 w 270"/>
              <a:gd name="T77" fmla="*/ 2147483647 h 1228"/>
              <a:gd name="T78" fmla="*/ 2147483647 w 270"/>
              <a:gd name="T79" fmla="*/ 2147483647 h 1228"/>
              <a:gd name="T80" fmla="*/ 2147483647 w 270"/>
              <a:gd name="T81" fmla="*/ 2147483647 h 1228"/>
              <a:gd name="T82" fmla="*/ 2147483647 w 270"/>
              <a:gd name="T83" fmla="*/ 2147483647 h 1228"/>
              <a:gd name="T84" fmla="*/ 2147483647 w 270"/>
              <a:gd name="T85" fmla="*/ 2147483647 h 1228"/>
              <a:gd name="T86" fmla="*/ 2147483647 w 270"/>
              <a:gd name="T87" fmla="*/ 2147483647 h 1228"/>
              <a:gd name="T88" fmla="*/ 2147483647 w 270"/>
              <a:gd name="T89" fmla="*/ 2147483647 h 1228"/>
              <a:gd name="T90" fmla="*/ 2147483647 w 270"/>
              <a:gd name="T91" fmla="*/ 2147483647 h 1228"/>
              <a:gd name="T92" fmla="*/ 2147483647 w 270"/>
              <a:gd name="T93" fmla="*/ 2147483647 h 1228"/>
              <a:gd name="T94" fmla="*/ 2147483647 w 270"/>
              <a:gd name="T95" fmla="*/ 2147483647 h 12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70" h="1228">
                <a:moveTo>
                  <a:pt x="25" y="0"/>
                </a:moveTo>
                <a:lnTo>
                  <a:pt x="62" y="27"/>
                </a:lnTo>
                <a:lnTo>
                  <a:pt x="91" y="52"/>
                </a:lnTo>
                <a:lnTo>
                  <a:pt x="116" y="73"/>
                </a:lnTo>
                <a:lnTo>
                  <a:pt x="137" y="95"/>
                </a:lnTo>
                <a:lnTo>
                  <a:pt x="161" y="121"/>
                </a:lnTo>
                <a:lnTo>
                  <a:pt x="189" y="152"/>
                </a:lnTo>
                <a:lnTo>
                  <a:pt x="223" y="191"/>
                </a:lnTo>
                <a:lnTo>
                  <a:pt x="269" y="242"/>
                </a:lnTo>
                <a:lnTo>
                  <a:pt x="269" y="300"/>
                </a:lnTo>
                <a:lnTo>
                  <a:pt x="267" y="360"/>
                </a:lnTo>
                <a:lnTo>
                  <a:pt x="264" y="420"/>
                </a:lnTo>
                <a:lnTo>
                  <a:pt x="262" y="479"/>
                </a:lnTo>
                <a:lnTo>
                  <a:pt x="257" y="539"/>
                </a:lnTo>
                <a:lnTo>
                  <a:pt x="254" y="598"/>
                </a:lnTo>
                <a:lnTo>
                  <a:pt x="247" y="653"/>
                </a:lnTo>
                <a:lnTo>
                  <a:pt x="241" y="706"/>
                </a:lnTo>
                <a:lnTo>
                  <a:pt x="233" y="711"/>
                </a:lnTo>
                <a:lnTo>
                  <a:pt x="226" y="716"/>
                </a:lnTo>
                <a:lnTo>
                  <a:pt x="218" y="723"/>
                </a:lnTo>
                <a:lnTo>
                  <a:pt x="213" y="731"/>
                </a:lnTo>
                <a:lnTo>
                  <a:pt x="208" y="737"/>
                </a:lnTo>
                <a:lnTo>
                  <a:pt x="205" y="745"/>
                </a:lnTo>
                <a:lnTo>
                  <a:pt x="202" y="755"/>
                </a:lnTo>
                <a:lnTo>
                  <a:pt x="202" y="763"/>
                </a:lnTo>
                <a:lnTo>
                  <a:pt x="200" y="771"/>
                </a:lnTo>
                <a:lnTo>
                  <a:pt x="202" y="781"/>
                </a:lnTo>
                <a:lnTo>
                  <a:pt x="204" y="791"/>
                </a:lnTo>
                <a:lnTo>
                  <a:pt x="207" y="799"/>
                </a:lnTo>
                <a:lnTo>
                  <a:pt x="212" y="807"/>
                </a:lnTo>
                <a:lnTo>
                  <a:pt x="217" y="815"/>
                </a:lnTo>
                <a:lnTo>
                  <a:pt x="225" y="823"/>
                </a:lnTo>
                <a:lnTo>
                  <a:pt x="233" y="832"/>
                </a:lnTo>
                <a:lnTo>
                  <a:pt x="231" y="866"/>
                </a:lnTo>
                <a:lnTo>
                  <a:pt x="230" y="901"/>
                </a:lnTo>
                <a:lnTo>
                  <a:pt x="228" y="940"/>
                </a:lnTo>
                <a:lnTo>
                  <a:pt x="225" y="981"/>
                </a:lnTo>
                <a:lnTo>
                  <a:pt x="223" y="1022"/>
                </a:lnTo>
                <a:lnTo>
                  <a:pt x="220" y="1061"/>
                </a:lnTo>
                <a:lnTo>
                  <a:pt x="218" y="1098"/>
                </a:lnTo>
                <a:lnTo>
                  <a:pt x="218" y="1134"/>
                </a:lnTo>
                <a:lnTo>
                  <a:pt x="194" y="1148"/>
                </a:lnTo>
                <a:lnTo>
                  <a:pt x="169" y="1160"/>
                </a:lnTo>
                <a:lnTo>
                  <a:pt x="145" y="1173"/>
                </a:lnTo>
                <a:lnTo>
                  <a:pt x="119" y="1184"/>
                </a:lnTo>
                <a:lnTo>
                  <a:pt x="93" y="1196"/>
                </a:lnTo>
                <a:lnTo>
                  <a:pt x="67" y="1207"/>
                </a:lnTo>
                <a:lnTo>
                  <a:pt x="39" y="1217"/>
                </a:lnTo>
                <a:lnTo>
                  <a:pt x="12" y="1227"/>
                </a:lnTo>
                <a:lnTo>
                  <a:pt x="26" y="1153"/>
                </a:lnTo>
                <a:lnTo>
                  <a:pt x="39" y="1077"/>
                </a:lnTo>
                <a:lnTo>
                  <a:pt x="51" y="999"/>
                </a:lnTo>
                <a:lnTo>
                  <a:pt x="61" y="921"/>
                </a:lnTo>
                <a:lnTo>
                  <a:pt x="67" y="840"/>
                </a:lnTo>
                <a:lnTo>
                  <a:pt x="72" y="760"/>
                </a:lnTo>
                <a:lnTo>
                  <a:pt x="77" y="679"/>
                </a:lnTo>
                <a:lnTo>
                  <a:pt x="78" y="598"/>
                </a:lnTo>
                <a:lnTo>
                  <a:pt x="78" y="580"/>
                </a:lnTo>
                <a:lnTo>
                  <a:pt x="78" y="568"/>
                </a:lnTo>
                <a:lnTo>
                  <a:pt x="78" y="560"/>
                </a:lnTo>
                <a:lnTo>
                  <a:pt x="78" y="554"/>
                </a:lnTo>
                <a:lnTo>
                  <a:pt x="78" y="549"/>
                </a:lnTo>
                <a:lnTo>
                  <a:pt x="78" y="541"/>
                </a:lnTo>
                <a:lnTo>
                  <a:pt x="78" y="529"/>
                </a:lnTo>
                <a:lnTo>
                  <a:pt x="78" y="513"/>
                </a:lnTo>
                <a:lnTo>
                  <a:pt x="69" y="511"/>
                </a:lnTo>
                <a:lnTo>
                  <a:pt x="59" y="510"/>
                </a:lnTo>
                <a:lnTo>
                  <a:pt x="51" y="507"/>
                </a:lnTo>
                <a:lnTo>
                  <a:pt x="44" y="503"/>
                </a:lnTo>
                <a:lnTo>
                  <a:pt x="36" y="498"/>
                </a:lnTo>
                <a:lnTo>
                  <a:pt x="30" y="492"/>
                </a:lnTo>
                <a:lnTo>
                  <a:pt x="25" y="485"/>
                </a:lnTo>
                <a:lnTo>
                  <a:pt x="20" y="479"/>
                </a:lnTo>
                <a:lnTo>
                  <a:pt x="10" y="464"/>
                </a:lnTo>
                <a:lnTo>
                  <a:pt x="5" y="446"/>
                </a:lnTo>
                <a:lnTo>
                  <a:pt x="0" y="429"/>
                </a:lnTo>
                <a:lnTo>
                  <a:pt x="0" y="409"/>
                </a:lnTo>
                <a:lnTo>
                  <a:pt x="0" y="390"/>
                </a:lnTo>
                <a:lnTo>
                  <a:pt x="4" y="372"/>
                </a:lnTo>
                <a:lnTo>
                  <a:pt x="10" y="354"/>
                </a:lnTo>
                <a:lnTo>
                  <a:pt x="17" y="338"/>
                </a:lnTo>
                <a:lnTo>
                  <a:pt x="22" y="331"/>
                </a:lnTo>
                <a:lnTo>
                  <a:pt x="26" y="325"/>
                </a:lnTo>
                <a:lnTo>
                  <a:pt x="33" y="318"/>
                </a:lnTo>
                <a:lnTo>
                  <a:pt x="39" y="313"/>
                </a:lnTo>
                <a:lnTo>
                  <a:pt x="46" y="308"/>
                </a:lnTo>
                <a:lnTo>
                  <a:pt x="52" y="305"/>
                </a:lnTo>
                <a:lnTo>
                  <a:pt x="61" y="303"/>
                </a:lnTo>
                <a:lnTo>
                  <a:pt x="69" y="302"/>
                </a:lnTo>
                <a:lnTo>
                  <a:pt x="65" y="263"/>
                </a:lnTo>
                <a:lnTo>
                  <a:pt x="61" y="224"/>
                </a:lnTo>
                <a:lnTo>
                  <a:pt x="56" y="185"/>
                </a:lnTo>
                <a:lnTo>
                  <a:pt x="51" y="146"/>
                </a:lnTo>
                <a:lnTo>
                  <a:pt x="44" y="107"/>
                </a:lnTo>
                <a:lnTo>
                  <a:pt x="38" y="69"/>
                </a:lnTo>
                <a:lnTo>
                  <a:pt x="31" y="34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5118100" y="2770188"/>
            <a:ext cx="587375" cy="1303337"/>
          </a:xfrm>
          <a:custGeom>
            <a:avLst/>
            <a:gdLst>
              <a:gd name="T0" fmla="*/ 2147483647 w 370"/>
              <a:gd name="T1" fmla="*/ 2147483647 h 821"/>
              <a:gd name="T2" fmla="*/ 2147483647 w 370"/>
              <a:gd name="T3" fmla="*/ 2147483647 h 821"/>
              <a:gd name="T4" fmla="*/ 2147483647 w 370"/>
              <a:gd name="T5" fmla="*/ 2147483647 h 821"/>
              <a:gd name="T6" fmla="*/ 2147483647 w 370"/>
              <a:gd name="T7" fmla="*/ 2147483647 h 821"/>
              <a:gd name="T8" fmla="*/ 2147483647 w 370"/>
              <a:gd name="T9" fmla="*/ 2147483647 h 821"/>
              <a:gd name="T10" fmla="*/ 2147483647 w 370"/>
              <a:gd name="T11" fmla="*/ 2147483647 h 821"/>
              <a:gd name="T12" fmla="*/ 2147483647 w 370"/>
              <a:gd name="T13" fmla="*/ 2147483647 h 821"/>
              <a:gd name="T14" fmla="*/ 2147483647 w 370"/>
              <a:gd name="T15" fmla="*/ 2147483647 h 821"/>
              <a:gd name="T16" fmla="*/ 2147483647 w 370"/>
              <a:gd name="T17" fmla="*/ 2147483647 h 821"/>
              <a:gd name="T18" fmla="*/ 2147483647 w 370"/>
              <a:gd name="T19" fmla="*/ 2147483647 h 821"/>
              <a:gd name="T20" fmla="*/ 2147483647 w 370"/>
              <a:gd name="T21" fmla="*/ 2147483647 h 821"/>
              <a:gd name="T22" fmla="*/ 2147483647 w 370"/>
              <a:gd name="T23" fmla="*/ 2147483647 h 821"/>
              <a:gd name="T24" fmla="*/ 2147483647 w 370"/>
              <a:gd name="T25" fmla="*/ 2147483647 h 821"/>
              <a:gd name="T26" fmla="*/ 2147483647 w 370"/>
              <a:gd name="T27" fmla="*/ 2147483647 h 821"/>
              <a:gd name="T28" fmla="*/ 2147483647 w 370"/>
              <a:gd name="T29" fmla="*/ 2147483647 h 821"/>
              <a:gd name="T30" fmla="*/ 2147483647 w 370"/>
              <a:gd name="T31" fmla="*/ 2147483647 h 821"/>
              <a:gd name="T32" fmla="*/ 2147483647 w 370"/>
              <a:gd name="T33" fmla="*/ 2147483647 h 821"/>
              <a:gd name="T34" fmla="*/ 2147483647 w 370"/>
              <a:gd name="T35" fmla="*/ 2147483647 h 821"/>
              <a:gd name="T36" fmla="*/ 2147483647 w 370"/>
              <a:gd name="T37" fmla="*/ 2147483647 h 821"/>
              <a:gd name="T38" fmla="*/ 2147483647 w 370"/>
              <a:gd name="T39" fmla="*/ 2147483647 h 821"/>
              <a:gd name="T40" fmla="*/ 2147483647 w 370"/>
              <a:gd name="T41" fmla="*/ 2147483647 h 821"/>
              <a:gd name="T42" fmla="*/ 2147483647 w 370"/>
              <a:gd name="T43" fmla="*/ 2147483647 h 821"/>
              <a:gd name="T44" fmla="*/ 2147483647 w 370"/>
              <a:gd name="T45" fmla="*/ 2147483647 h 821"/>
              <a:gd name="T46" fmla="*/ 2147483647 w 370"/>
              <a:gd name="T47" fmla="*/ 2147483647 h 821"/>
              <a:gd name="T48" fmla="*/ 2147483647 w 370"/>
              <a:gd name="T49" fmla="*/ 2147483647 h 821"/>
              <a:gd name="T50" fmla="*/ 2147483647 w 370"/>
              <a:gd name="T51" fmla="*/ 2147483647 h 821"/>
              <a:gd name="T52" fmla="*/ 2147483647 w 370"/>
              <a:gd name="T53" fmla="*/ 2147483647 h 821"/>
              <a:gd name="T54" fmla="*/ 2147483647 w 370"/>
              <a:gd name="T55" fmla="*/ 2147483647 h 821"/>
              <a:gd name="T56" fmla="*/ 2147483647 w 370"/>
              <a:gd name="T57" fmla="*/ 2147483647 h 821"/>
              <a:gd name="T58" fmla="*/ 2147483647 w 370"/>
              <a:gd name="T59" fmla="*/ 2147483647 h 821"/>
              <a:gd name="T60" fmla="*/ 2147483647 w 370"/>
              <a:gd name="T61" fmla="*/ 2147483647 h 821"/>
              <a:gd name="T62" fmla="*/ 2147483647 w 370"/>
              <a:gd name="T63" fmla="*/ 2147483647 h 821"/>
              <a:gd name="T64" fmla="*/ 2147483647 w 370"/>
              <a:gd name="T65" fmla="*/ 2147483647 h 821"/>
              <a:gd name="T66" fmla="*/ 2147483647 w 370"/>
              <a:gd name="T67" fmla="*/ 2147483647 h 821"/>
              <a:gd name="T68" fmla="*/ 2147483647 w 370"/>
              <a:gd name="T69" fmla="*/ 2147483647 h 821"/>
              <a:gd name="T70" fmla="*/ 2147483647 w 370"/>
              <a:gd name="T71" fmla="*/ 2147483647 h 821"/>
              <a:gd name="T72" fmla="*/ 2147483647 w 370"/>
              <a:gd name="T73" fmla="*/ 2147483647 h 821"/>
              <a:gd name="T74" fmla="*/ 2147483647 w 370"/>
              <a:gd name="T75" fmla="*/ 2147483647 h 821"/>
              <a:gd name="T76" fmla="*/ 2147483647 w 370"/>
              <a:gd name="T77" fmla="*/ 2147483647 h 821"/>
              <a:gd name="T78" fmla="*/ 2147483647 w 370"/>
              <a:gd name="T79" fmla="*/ 2147483647 h 821"/>
              <a:gd name="T80" fmla="*/ 2147483647 w 370"/>
              <a:gd name="T81" fmla="*/ 2147483647 h 821"/>
              <a:gd name="T82" fmla="*/ 2147483647 w 370"/>
              <a:gd name="T83" fmla="*/ 2147483647 h 821"/>
              <a:gd name="T84" fmla="*/ 2147483647 w 370"/>
              <a:gd name="T85" fmla="*/ 2147483647 h 821"/>
              <a:gd name="T86" fmla="*/ 2147483647 w 370"/>
              <a:gd name="T87" fmla="*/ 2147483647 h 821"/>
              <a:gd name="T88" fmla="*/ 2147483647 w 370"/>
              <a:gd name="T89" fmla="*/ 2147483647 h 821"/>
              <a:gd name="T90" fmla="*/ 2147483647 w 370"/>
              <a:gd name="T91" fmla="*/ 2147483647 h 821"/>
              <a:gd name="T92" fmla="*/ 2147483647 w 370"/>
              <a:gd name="T93" fmla="*/ 2147483647 h 821"/>
              <a:gd name="T94" fmla="*/ 2147483647 w 370"/>
              <a:gd name="T95" fmla="*/ 2147483647 h 821"/>
              <a:gd name="T96" fmla="*/ 2147483647 w 370"/>
              <a:gd name="T97" fmla="*/ 2147483647 h 821"/>
              <a:gd name="T98" fmla="*/ 2147483647 w 370"/>
              <a:gd name="T99" fmla="*/ 2147483647 h 821"/>
              <a:gd name="T100" fmla="*/ 2147483647 w 370"/>
              <a:gd name="T101" fmla="*/ 2147483647 h 821"/>
              <a:gd name="T102" fmla="*/ 2147483647 w 370"/>
              <a:gd name="T103" fmla="*/ 2147483647 h 821"/>
              <a:gd name="T104" fmla="*/ 2147483647 w 370"/>
              <a:gd name="T105" fmla="*/ 2147483647 h 821"/>
              <a:gd name="T106" fmla="*/ 2147483647 w 370"/>
              <a:gd name="T107" fmla="*/ 2147483647 h 821"/>
              <a:gd name="T108" fmla="*/ 2147483647 w 370"/>
              <a:gd name="T109" fmla="*/ 2147483647 h 8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0" h="821">
                <a:moveTo>
                  <a:pt x="303" y="435"/>
                </a:moveTo>
                <a:lnTo>
                  <a:pt x="295" y="435"/>
                </a:lnTo>
                <a:lnTo>
                  <a:pt x="288" y="437"/>
                </a:lnTo>
                <a:lnTo>
                  <a:pt x="282" y="440"/>
                </a:lnTo>
                <a:lnTo>
                  <a:pt x="277" y="443"/>
                </a:lnTo>
                <a:lnTo>
                  <a:pt x="265" y="451"/>
                </a:lnTo>
                <a:lnTo>
                  <a:pt x="256" y="463"/>
                </a:lnTo>
                <a:lnTo>
                  <a:pt x="246" y="476"/>
                </a:lnTo>
                <a:lnTo>
                  <a:pt x="241" y="492"/>
                </a:lnTo>
                <a:lnTo>
                  <a:pt x="236" y="510"/>
                </a:lnTo>
                <a:lnTo>
                  <a:pt x="234" y="528"/>
                </a:lnTo>
                <a:lnTo>
                  <a:pt x="236" y="547"/>
                </a:lnTo>
                <a:lnTo>
                  <a:pt x="241" y="565"/>
                </a:lnTo>
                <a:lnTo>
                  <a:pt x="246" y="580"/>
                </a:lnTo>
                <a:lnTo>
                  <a:pt x="256" y="594"/>
                </a:lnTo>
                <a:lnTo>
                  <a:pt x="265" y="606"/>
                </a:lnTo>
                <a:lnTo>
                  <a:pt x="277" y="614"/>
                </a:lnTo>
                <a:lnTo>
                  <a:pt x="282" y="617"/>
                </a:lnTo>
                <a:lnTo>
                  <a:pt x="288" y="619"/>
                </a:lnTo>
                <a:lnTo>
                  <a:pt x="295" y="620"/>
                </a:lnTo>
                <a:lnTo>
                  <a:pt x="303" y="620"/>
                </a:lnTo>
                <a:lnTo>
                  <a:pt x="309" y="620"/>
                </a:lnTo>
                <a:lnTo>
                  <a:pt x="316" y="619"/>
                </a:lnTo>
                <a:lnTo>
                  <a:pt x="322" y="617"/>
                </a:lnTo>
                <a:lnTo>
                  <a:pt x="327" y="614"/>
                </a:lnTo>
                <a:lnTo>
                  <a:pt x="338" y="606"/>
                </a:lnTo>
                <a:lnTo>
                  <a:pt x="348" y="594"/>
                </a:lnTo>
                <a:lnTo>
                  <a:pt x="356" y="580"/>
                </a:lnTo>
                <a:lnTo>
                  <a:pt x="363" y="565"/>
                </a:lnTo>
                <a:lnTo>
                  <a:pt x="368" y="547"/>
                </a:lnTo>
                <a:lnTo>
                  <a:pt x="369" y="528"/>
                </a:lnTo>
                <a:lnTo>
                  <a:pt x="368" y="510"/>
                </a:lnTo>
                <a:lnTo>
                  <a:pt x="363" y="492"/>
                </a:lnTo>
                <a:lnTo>
                  <a:pt x="356" y="476"/>
                </a:lnTo>
                <a:lnTo>
                  <a:pt x="348" y="463"/>
                </a:lnTo>
                <a:lnTo>
                  <a:pt x="338" y="451"/>
                </a:lnTo>
                <a:lnTo>
                  <a:pt x="327" y="443"/>
                </a:lnTo>
                <a:lnTo>
                  <a:pt x="322" y="440"/>
                </a:lnTo>
                <a:lnTo>
                  <a:pt x="316" y="437"/>
                </a:lnTo>
                <a:lnTo>
                  <a:pt x="309" y="435"/>
                </a:lnTo>
                <a:lnTo>
                  <a:pt x="303" y="435"/>
                </a:lnTo>
                <a:lnTo>
                  <a:pt x="65" y="646"/>
                </a:lnTo>
                <a:lnTo>
                  <a:pt x="59" y="646"/>
                </a:lnTo>
                <a:lnTo>
                  <a:pt x="54" y="648"/>
                </a:lnTo>
                <a:lnTo>
                  <a:pt x="48" y="650"/>
                </a:lnTo>
                <a:lnTo>
                  <a:pt x="41" y="653"/>
                </a:lnTo>
                <a:lnTo>
                  <a:pt x="31" y="661"/>
                </a:lnTo>
                <a:lnTo>
                  <a:pt x="22" y="672"/>
                </a:lnTo>
                <a:lnTo>
                  <a:pt x="13" y="685"/>
                </a:lnTo>
                <a:lnTo>
                  <a:pt x="9" y="700"/>
                </a:lnTo>
                <a:lnTo>
                  <a:pt x="5" y="716"/>
                </a:lnTo>
                <a:lnTo>
                  <a:pt x="4" y="733"/>
                </a:lnTo>
                <a:lnTo>
                  <a:pt x="5" y="750"/>
                </a:lnTo>
                <a:lnTo>
                  <a:pt x="9" y="767"/>
                </a:lnTo>
                <a:lnTo>
                  <a:pt x="13" y="781"/>
                </a:lnTo>
                <a:lnTo>
                  <a:pt x="22" y="794"/>
                </a:lnTo>
                <a:lnTo>
                  <a:pt x="31" y="806"/>
                </a:lnTo>
                <a:lnTo>
                  <a:pt x="41" y="814"/>
                </a:lnTo>
                <a:lnTo>
                  <a:pt x="48" y="815"/>
                </a:lnTo>
                <a:lnTo>
                  <a:pt x="54" y="819"/>
                </a:lnTo>
                <a:lnTo>
                  <a:pt x="59" y="819"/>
                </a:lnTo>
                <a:lnTo>
                  <a:pt x="65" y="820"/>
                </a:lnTo>
                <a:lnTo>
                  <a:pt x="72" y="819"/>
                </a:lnTo>
                <a:lnTo>
                  <a:pt x="78" y="819"/>
                </a:lnTo>
                <a:lnTo>
                  <a:pt x="85" y="815"/>
                </a:lnTo>
                <a:lnTo>
                  <a:pt x="90" y="814"/>
                </a:lnTo>
                <a:lnTo>
                  <a:pt x="101" y="806"/>
                </a:lnTo>
                <a:lnTo>
                  <a:pt x="109" y="794"/>
                </a:lnTo>
                <a:lnTo>
                  <a:pt x="117" y="781"/>
                </a:lnTo>
                <a:lnTo>
                  <a:pt x="124" y="767"/>
                </a:lnTo>
                <a:lnTo>
                  <a:pt x="127" y="750"/>
                </a:lnTo>
                <a:lnTo>
                  <a:pt x="129" y="733"/>
                </a:lnTo>
                <a:lnTo>
                  <a:pt x="127" y="716"/>
                </a:lnTo>
                <a:lnTo>
                  <a:pt x="124" y="700"/>
                </a:lnTo>
                <a:lnTo>
                  <a:pt x="117" y="685"/>
                </a:lnTo>
                <a:lnTo>
                  <a:pt x="109" y="672"/>
                </a:lnTo>
                <a:lnTo>
                  <a:pt x="101" y="661"/>
                </a:lnTo>
                <a:lnTo>
                  <a:pt x="90" y="653"/>
                </a:lnTo>
                <a:lnTo>
                  <a:pt x="85" y="650"/>
                </a:lnTo>
                <a:lnTo>
                  <a:pt x="78" y="648"/>
                </a:lnTo>
                <a:lnTo>
                  <a:pt x="72" y="646"/>
                </a:lnTo>
                <a:lnTo>
                  <a:pt x="65" y="646"/>
                </a:lnTo>
                <a:lnTo>
                  <a:pt x="52" y="247"/>
                </a:lnTo>
                <a:lnTo>
                  <a:pt x="41" y="248"/>
                </a:lnTo>
                <a:lnTo>
                  <a:pt x="33" y="252"/>
                </a:lnTo>
                <a:lnTo>
                  <a:pt x="23" y="258"/>
                </a:lnTo>
                <a:lnTo>
                  <a:pt x="15" y="268"/>
                </a:lnTo>
                <a:lnTo>
                  <a:pt x="10" y="278"/>
                </a:lnTo>
                <a:lnTo>
                  <a:pt x="5" y="291"/>
                </a:lnTo>
                <a:lnTo>
                  <a:pt x="2" y="304"/>
                </a:lnTo>
                <a:lnTo>
                  <a:pt x="0" y="318"/>
                </a:lnTo>
                <a:lnTo>
                  <a:pt x="2" y="333"/>
                </a:lnTo>
                <a:lnTo>
                  <a:pt x="5" y="346"/>
                </a:lnTo>
                <a:lnTo>
                  <a:pt x="10" y="357"/>
                </a:lnTo>
                <a:lnTo>
                  <a:pt x="15" y="369"/>
                </a:lnTo>
                <a:lnTo>
                  <a:pt x="23" y="377"/>
                </a:lnTo>
                <a:lnTo>
                  <a:pt x="33" y="383"/>
                </a:lnTo>
                <a:lnTo>
                  <a:pt x="41" y="388"/>
                </a:lnTo>
                <a:lnTo>
                  <a:pt x="52" y="390"/>
                </a:lnTo>
                <a:lnTo>
                  <a:pt x="62" y="388"/>
                </a:lnTo>
                <a:lnTo>
                  <a:pt x="72" y="383"/>
                </a:lnTo>
                <a:lnTo>
                  <a:pt x="80" y="377"/>
                </a:lnTo>
                <a:lnTo>
                  <a:pt x="88" y="369"/>
                </a:lnTo>
                <a:lnTo>
                  <a:pt x="95" y="357"/>
                </a:lnTo>
                <a:lnTo>
                  <a:pt x="100" y="346"/>
                </a:lnTo>
                <a:lnTo>
                  <a:pt x="103" y="333"/>
                </a:lnTo>
                <a:lnTo>
                  <a:pt x="103" y="318"/>
                </a:lnTo>
                <a:lnTo>
                  <a:pt x="103" y="304"/>
                </a:lnTo>
                <a:lnTo>
                  <a:pt x="100" y="291"/>
                </a:lnTo>
                <a:lnTo>
                  <a:pt x="95" y="278"/>
                </a:lnTo>
                <a:lnTo>
                  <a:pt x="88" y="268"/>
                </a:lnTo>
                <a:lnTo>
                  <a:pt x="80" y="258"/>
                </a:lnTo>
                <a:lnTo>
                  <a:pt x="72" y="252"/>
                </a:lnTo>
                <a:lnTo>
                  <a:pt x="62" y="248"/>
                </a:lnTo>
                <a:lnTo>
                  <a:pt x="52" y="247"/>
                </a:lnTo>
                <a:lnTo>
                  <a:pt x="270" y="0"/>
                </a:lnTo>
                <a:lnTo>
                  <a:pt x="262" y="1"/>
                </a:lnTo>
                <a:lnTo>
                  <a:pt x="254" y="3"/>
                </a:lnTo>
                <a:lnTo>
                  <a:pt x="247" y="5"/>
                </a:lnTo>
                <a:lnTo>
                  <a:pt x="241" y="8"/>
                </a:lnTo>
                <a:lnTo>
                  <a:pt x="234" y="13"/>
                </a:lnTo>
                <a:lnTo>
                  <a:pt x="228" y="18"/>
                </a:lnTo>
                <a:lnTo>
                  <a:pt x="223" y="24"/>
                </a:lnTo>
                <a:lnTo>
                  <a:pt x="217" y="31"/>
                </a:lnTo>
                <a:lnTo>
                  <a:pt x="208" y="47"/>
                </a:lnTo>
                <a:lnTo>
                  <a:pt x="200" y="63"/>
                </a:lnTo>
                <a:lnTo>
                  <a:pt x="197" y="83"/>
                </a:lnTo>
                <a:lnTo>
                  <a:pt x="195" y="104"/>
                </a:lnTo>
                <a:lnTo>
                  <a:pt x="197" y="125"/>
                </a:lnTo>
                <a:lnTo>
                  <a:pt x="200" y="144"/>
                </a:lnTo>
                <a:lnTo>
                  <a:pt x="208" y="161"/>
                </a:lnTo>
                <a:lnTo>
                  <a:pt x="217" y="177"/>
                </a:lnTo>
                <a:lnTo>
                  <a:pt x="223" y="183"/>
                </a:lnTo>
                <a:lnTo>
                  <a:pt x="228" y="190"/>
                </a:lnTo>
                <a:lnTo>
                  <a:pt x="234" y="195"/>
                </a:lnTo>
                <a:lnTo>
                  <a:pt x="241" y="198"/>
                </a:lnTo>
                <a:lnTo>
                  <a:pt x="247" y="203"/>
                </a:lnTo>
                <a:lnTo>
                  <a:pt x="254" y="204"/>
                </a:lnTo>
                <a:lnTo>
                  <a:pt x="262" y="206"/>
                </a:lnTo>
                <a:lnTo>
                  <a:pt x="270" y="206"/>
                </a:lnTo>
                <a:lnTo>
                  <a:pt x="277" y="206"/>
                </a:lnTo>
                <a:lnTo>
                  <a:pt x="285" y="204"/>
                </a:lnTo>
                <a:lnTo>
                  <a:pt x="291" y="203"/>
                </a:lnTo>
                <a:lnTo>
                  <a:pt x="298" y="198"/>
                </a:lnTo>
                <a:lnTo>
                  <a:pt x="304" y="195"/>
                </a:lnTo>
                <a:lnTo>
                  <a:pt x="311" y="190"/>
                </a:lnTo>
                <a:lnTo>
                  <a:pt x="316" y="183"/>
                </a:lnTo>
                <a:lnTo>
                  <a:pt x="322" y="177"/>
                </a:lnTo>
                <a:lnTo>
                  <a:pt x="330" y="161"/>
                </a:lnTo>
                <a:lnTo>
                  <a:pt x="338" y="144"/>
                </a:lnTo>
                <a:lnTo>
                  <a:pt x="342" y="125"/>
                </a:lnTo>
                <a:lnTo>
                  <a:pt x="343" y="104"/>
                </a:lnTo>
                <a:lnTo>
                  <a:pt x="342" y="83"/>
                </a:lnTo>
                <a:lnTo>
                  <a:pt x="338" y="63"/>
                </a:lnTo>
                <a:lnTo>
                  <a:pt x="330" y="47"/>
                </a:lnTo>
                <a:lnTo>
                  <a:pt x="322" y="31"/>
                </a:lnTo>
                <a:lnTo>
                  <a:pt x="316" y="24"/>
                </a:lnTo>
                <a:lnTo>
                  <a:pt x="311" y="18"/>
                </a:lnTo>
                <a:lnTo>
                  <a:pt x="304" y="13"/>
                </a:lnTo>
                <a:lnTo>
                  <a:pt x="298" y="8"/>
                </a:lnTo>
                <a:lnTo>
                  <a:pt x="291" y="5"/>
                </a:lnTo>
                <a:lnTo>
                  <a:pt x="285" y="3"/>
                </a:lnTo>
                <a:lnTo>
                  <a:pt x="277" y="1"/>
                </a:lnTo>
                <a:lnTo>
                  <a:pt x="270" y="0"/>
                </a:lnTo>
                <a:lnTo>
                  <a:pt x="303" y="435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5489575" y="3460750"/>
            <a:ext cx="215900" cy="295275"/>
          </a:xfrm>
          <a:custGeom>
            <a:avLst/>
            <a:gdLst>
              <a:gd name="T0" fmla="*/ 2147483647 w 136"/>
              <a:gd name="T1" fmla="*/ 0 h 186"/>
              <a:gd name="T2" fmla="*/ 2147483647 w 136"/>
              <a:gd name="T3" fmla="*/ 0 h 186"/>
              <a:gd name="T4" fmla="*/ 2147483647 w 136"/>
              <a:gd name="T5" fmla="*/ 2147483647 h 186"/>
              <a:gd name="T6" fmla="*/ 2147483647 w 136"/>
              <a:gd name="T7" fmla="*/ 2147483647 h 186"/>
              <a:gd name="T8" fmla="*/ 2147483647 w 136"/>
              <a:gd name="T9" fmla="*/ 2147483647 h 186"/>
              <a:gd name="T10" fmla="*/ 2147483647 w 136"/>
              <a:gd name="T11" fmla="*/ 2147483647 h 186"/>
              <a:gd name="T12" fmla="*/ 2147483647 w 136"/>
              <a:gd name="T13" fmla="*/ 2147483647 h 186"/>
              <a:gd name="T14" fmla="*/ 2147483647 w 136"/>
              <a:gd name="T15" fmla="*/ 2147483647 h 186"/>
              <a:gd name="T16" fmla="*/ 2147483647 w 136"/>
              <a:gd name="T17" fmla="*/ 2147483647 h 186"/>
              <a:gd name="T18" fmla="*/ 2147483647 w 136"/>
              <a:gd name="T19" fmla="*/ 2147483647 h 186"/>
              <a:gd name="T20" fmla="*/ 0 w 136"/>
              <a:gd name="T21" fmla="*/ 2147483647 h 186"/>
              <a:gd name="T22" fmla="*/ 2147483647 w 136"/>
              <a:gd name="T23" fmla="*/ 2147483647 h 186"/>
              <a:gd name="T24" fmla="*/ 2147483647 w 136"/>
              <a:gd name="T25" fmla="*/ 2147483647 h 186"/>
              <a:gd name="T26" fmla="*/ 2147483647 w 136"/>
              <a:gd name="T27" fmla="*/ 2147483647 h 186"/>
              <a:gd name="T28" fmla="*/ 2147483647 w 136"/>
              <a:gd name="T29" fmla="*/ 2147483647 h 186"/>
              <a:gd name="T30" fmla="*/ 2147483647 w 136"/>
              <a:gd name="T31" fmla="*/ 2147483647 h 186"/>
              <a:gd name="T32" fmla="*/ 2147483647 w 136"/>
              <a:gd name="T33" fmla="*/ 2147483647 h 186"/>
              <a:gd name="T34" fmla="*/ 2147483647 w 136"/>
              <a:gd name="T35" fmla="*/ 2147483647 h 186"/>
              <a:gd name="T36" fmla="*/ 2147483647 w 136"/>
              <a:gd name="T37" fmla="*/ 2147483647 h 186"/>
              <a:gd name="T38" fmla="*/ 2147483647 w 136"/>
              <a:gd name="T39" fmla="*/ 2147483647 h 186"/>
              <a:gd name="T40" fmla="*/ 2147483647 w 136"/>
              <a:gd name="T41" fmla="*/ 2147483647 h 186"/>
              <a:gd name="T42" fmla="*/ 2147483647 w 136"/>
              <a:gd name="T43" fmla="*/ 2147483647 h 186"/>
              <a:gd name="T44" fmla="*/ 2147483647 w 136"/>
              <a:gd name="T45" fmla="*/ 2147483647 h 186"/>
              <a:gd name="T46" fmla="*/ 2147483647 w 136"/>
              <a:gd name="T47" fmla="*/ 2147483647 h 186"/>
              <a:gd name="T48" fmla="*/ 2147483647 w 136"/>
              <a:gd name="T49" fmla="*/ 2147483647 h 186"/>
              <a:gd name="T50" fmla="*/ 2147483647 w 136"/>
              <a:gd name="T51" fmla="*/ 2147483647 h 186"/>
              <a:gd name="T52" fmla="*/ 2147483647 w 136"/>
              <a:gd name="T53" fmla="*/ 2147483647 h 186"/>
              <a:gd name="T54" fmla="*/ 2147483647 w 136"/>
              <a:gd name="T55" fmla="*/ 2147483647 h 186"/>
              <a:gd name="T56" fmla="*/ 2147483647 w 136"/>
              <a:gd name="T57" fmla="*/ 2147483647 h 186"/>
              <a:gd name="T58" fmla="*/ 2147483647 w 136"/>
              <a:gd name="T59" fmla="*/ 2147483647 h 186"/>
              <a:gd name="T60" fmla="*/ 2147483647 w 136"/>
              <a:gd name="T61" fmla="*/ 2147483647 h 186"/>
              <a:gd name="T62" fmla="*/ 2147483647 w 136"/>
              <a:gd name="T63" fmla="*/ 2147483647 h 186"/>
              <a:gd name="T64" fmla="*/ 2147483647 w 136"/>
              <a:gd name="T65" fmla="*/ 2147483647 h 186"/>
              <a:gd name="T66" fmla="*/ 2147483647 w 136"/>
              <a:gd name="T67" fmla="*/ 2147483647 h 186"/>
              <a:gd name="T68" fmla="*/ 2147483647 w 136"/>
              <a:gd name="T69" fmla="*/ 2147483647 h 186"/>
              <a:gd name="T70" fmla="*/ 2147483647 w 136"/>
              <a:gd name="T71" fmla="*/ 2147483647 h 186"/>
              <a:gd name="T72" fmla="*/ 2147483647 w 136"/>
              <a:gd name="T73" fmla="*/ 2147483647 h 186"/>
              <a:gd name="T74" fmla="*/ 2147483647 w 136"/>
              <a:gd name="T75" fmla="*/ 2147483647 h 186"/>
              <a:gd name="T76" fmla="*/ 2147483647 w 136"/>
              <a:gd name="T77" fmla="*/ 2147483647 h 186"/>
              <a:gd name="T78" fmla="*/ 2147483647 w 136"/>
              <a:gd name="T79" fmla="*/ 0 h 186"/>
              <a:gd name="T80" fmla="*/ 2147483647 w 136"/>
              <a:gd name="T81" fmla="*/ 0 h 1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6" h="186">
                <a:moveTo>
                  <a:pt x="69" y="0"/>
                </a:moveTo>
                <a:lnTo>
                  <a:pt x="61" y="0"/>
                </a:lnTo>
                <a:lnTo>
                  <a:pt x="54" y="2"/>
                </a:lnTo>
                <a:lnTo>
                  <a:pt x="48" y="5"/>
                </a:lnTo>
                <a:lnTo>
                  <a:pt x="43" y="8"/>
                </a:lnTo>
                <a:lnTo>
                  <a:pt x="31" y="16"/>
                </a:lnTo>
                <a:lnTo>
                  <a:pt x="22" y="28"/>
                </a:lnTo>
                <a:lnTo>
                  <a:pt x="12" y="41"/>
                </a:lnTo>
                <a:lnTo>
                  <a:pt x="7" y="57"/>
                </a:lnTo>
                <a:lnTo>
                  <a:pt x="2" y="75"/>
                </a:lnTo>
                <a:lnTo>
                  <a:pt x="0" y="93"/>
                </a:lnTo>
                <a:lnTo>
                  <a:pt x="2" y="112"/>
                </a:lnTo>
                <a:lnTo>
                  <a:pt x="7" y="130"/>
                </a:lnTo>
                <a:lnTo>
                  <a:pt x="12" y="145"/>
                </a:lnTo>
                <a:lnTo>
                  <a:pt x="22" y="159"/>
                </a:lnTo>
                <a:lnTo>
                  <a:pt x="31" y="171"/>
                </a:lnTo>
                <a:lnTo>
                  <a:pt x="43" y="179"/>
                </a:lnTo>
                <a:lnTo>
                  <a:pt x="48" y="182"/>
                </a:lnTo>
                <a:lnTo>
                  <a:pt x="54" y="184"/>
                </a:lnTo>
                <a:lnTo>
                  <a:pt x="61" y="185"/>
                </a:lnTo>
                <a:lnTo>
                  <a:pt x="69" y="185"/>
                </a:lnTo>
                <a:lnTo>
                  <a:pt x="75" y="185"/>
                </a:lnTo>
                <a:lnTo>
                  <a:pt x="82" y="184"/>
                </a:lnTo>
                <a:lnTo>
                  <a:pt x="88" y="182"/>
                </a:lnTo>
                <a:lnTo>
                  <a:pt x="93" y="179"/>
                </a:lnTo>
                <a:lnTo>
                  <a:pt x="104" y="171"/>
                </a:lnTo>
                <a:lnTo>
                  <a:pt x="114" y="159"/>
                </a:lnTo>
                <a:lnTo>
                  <a:pt x="122" y="145"/>
                </a:lnTo>
                <a:lnTo>
                  <a:pt x="129" y="130"/>
                </a:lnTo>
                <a:lnTo>
                  <a:pt x="134" y="112"/>
                </a:lnTo>
                <a:lnTo>
                  <a:pt x="135" y="93"/>
                </a:lnTo>
                <a:lnTo>
                  <a:pt x="134" y="75"/>
                </a:lnTo>
                <a:lnTo>
                  <a:pt x="129" y="57"/>
                </a:lnTo>
                <a:lnTo>
                  <a:pt x="122" y="41"/>
                </a:lnTo>
                <a:lnTo>
                  <a:pt x="114" y="28"/>
                </a:lnTo>
                <a:lnTo>
                  <a:pt x="104" y="16"/>
                </a:lnTo>
                <a:lnTo>
                  <a:pt x="93" y="8"/>
                </a:lnTo>
                <a:lnTo>
                  <a:pt x="88" y="5"/>
                </a:lnTo>
                <a:lnTo>
                  <a:pt x="82" y="2"/>
                </a:lnTo>
                <a:lnTo>
                  <a:pt x="75" y="0"/>
                </a:lnTo>
                <a:lnTo>
                  <a:pt x="6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>
            <a:off x="5124450" y="3795713"/>
            <a:ext cx="200025" cy="277812"/>
          </a:xfrm>
          <a:custGeom>
            <a:avLst/>
            <a:gdLst>
              <a:gd name="T0" fmla="*/ 2147483647 w 126"/>
              <a:gd name="T1" fmla="*/ 0 h 175"/>
              <a:gd name="T2" fmla="*/ 2147483647 w 126"/>
              <a:gd name="T3" fmla="*/ 0 h 175"/>
              <a:gd name="T4" fmla="*/ 2147483647 w 126"/>
              <a:gd name="T5" fmla="*/ 2147483647 h 175"/>
              <a:gd name="T6" fmla="*/ 2147483647 w 126"/>
              <a:gd name="T7" fmla="*/ 2147483647 h 175"/>
              <a:gd name="T8" fmla="*/ 2147483647 w 126"/>
              <a:gd name="T9" fmla="*/ 2147483647 h 175"/>
              <a:gd name="T10" fmla="*/ 2147483647 w 126"/>
              <a:gd name="T11" fmla="*/ 2147483647 h 175"/>
              <a:gd name="T12" fmla="*/ 2147483647 w 126"/>
              <a:gd name="T13" fmla="*/ 2147483647 h 175"/>
              <a:gd name="T14" fmla="*/ 2147483647 w 126"/>
              <a:gd name="T15" fmla="*/ 2147483647 h 175"/>
              <a:gd name="T16" fmla="*/ 2147483647 w 126"/>
              <a:gd name="T17" fmla="*/ 2147483647 h 175"/>
              <a:gd name="T18" fmla="*/ 2147483647 w 126"/>
              <a:gd name="T19" fmla="*/ 2147483647 h 175"/>
              <a:gd name="T20" fmla="*/ 0 w 126"/>
              <a:gd name="T21" fmla="*/ 2147483647 h 175"/>
              <a:gd name="T22" fmla="*/ 2147483647 w 126"/>
              <a:gd name="T23" fmla="*/ 2147483647 h 175"/>
              <a:gd name="T24" fmla="*/ 2147483647 w 126"/>
              <a:gd name="T25" fmla="*/ 2147483647 h 175"/>
              <a:gd name="T26" fmla="*/ 2147483647 w 126"/>
              <a:gd name="T27" fmla="*/ 2147483647 h 175"/>
              <a:gd name="T28" fmla="*/ 2147483647 w 126"/>
              <a:gd name="T29" fmla="*/ 2147483647 h 175"/>
              <a:gd name="T30" fmla="*/ 2147483647 w 126"/>
              <a:gd name="T31" fmla="*/ 2147483647 h 175"/>
              <a:gd name="T32" fmla="*/ 2147483647 w 126"/>
              <a:gd name="T33" fmla="*/ 2147483647 h 175"/>
              <a:gd name="T34" fmla="*/ 2147483647 w 126"/>
              <a:gd name="T35" fmla="*/ 2147483647 h 175"/>
              <a:gd name="T36" fmla="*/ 2147483647 w 126"/>
              <a:gd name="T37" fmla="*/ 2147483647 h 175"/>
              <a:gd name="T38" fmla="*/ 2147483647 w 126"/>
              <a:gd name="T39" fmla="*/ 2147483647 h 175"/>
              <a:gd name="T40" fmla="*/ 2147483647 w 126"/>
              <a:gd name="T41" fmla="*/ 2147483647 h 175"/>
              <a:gd name="T42" fmla="*/ 2147483647 w 126"/>
              <a:gd name="T43" fmla="*/ 2147483647 h 175"/>
              <a:gd name="T44" fmla="*/ 2147483647 w 126"/>
              <a:gd name="T45" fmla="*/ 2147483647 h 175"/>
              <a:gd name="T46" fmla="*/ 2147483647 w 126"/>
              <a:gd name="T47" fmla="*/ 2147483647 h 175"/>
              <a:gd name="T48" fmla="*/ 2147483647 w 126"/>
              <a:gd name="T49" fmla="*/ 2147483647 h 175"/>
              <a:gd name="T50" fmla="*/ 2147483647 w 126"/>
              <a:gd name="T51" fmla="*/ 2147483647 h 175"/>
              <a:gd name="T52" fmla="*/ 2147483647 w 126"/>
              <a:gd name="T53" fmla="*/ 2147483647 h 175"/>
              <a:gd name="T54" fmla="*/ 2147483647 w 126"/>
              <a:gd name="T55" fmla="*/ 2147483647 h 175"/>
              <a:gd name="T56" fmla="*/ 2147483647 w 126"/>
              <a:gd name="T57" fmla="*/ 2147483647 h 175"/>
              <a:gd name="T58" fmla="*/ 2147483647 w 126"/>
              <a:gd name="T59" fmla="*/ 2147483647 h 175"/>
              <a:gd name="T60" fmla="*/ 2147483647 w 126"/>
              <a:gd name="T61" fmla="*/ 2147483647 h 175"/>
              <a:gd name="T62" fmla="*/ 2147483647 w 126"/>
              <a:gd name="T63" fmla="*/ 2147483647 h 175"/>
              <a:gd name="T64" fmla="*/ 2147483647 w 126"/>
              <a:gd name="T65" fmla="*/ 2147483647 h 175"/>
              <a:gd name="T66" fmla="*/ 2147483647 w 126"/>
              <a:gd name="T67" fmla="*/ 2147483647 h 175"/>
              <a:gd name="T68" fmla="*/ 2147483647 w 126"/>
              <a:gd name="T69" fmla="*/ 2147483647 h 175"/>
              <a:gd name="T70" fmla="*/ 2147483647 w 126"/>
              <a:gd name="T71" fmla="*/ 2147483647 h 175"/>
              <a:gd name="T72" fmla="*/ 2147483647 w 126"/>
              <a:gd name="T73" fmla="*/ 2147483647 h 175"/>
              <a:gd name="T74" fmla="*/ 2147483647 w 126"/>
              <a:gd name="T75" fmla="*/ 2147483647 h 175"/>
              <a:gd name="T76" fmla="*/ 2147483647 w 126"/>
              <a:gd name="T77" fmla="*/ 2147483647 h 175"/>
              <a:gd name="T78" fmla="*/ 2147483647 w 126"/>
              <a:gd name="T79" fmla="*/ 0 h 175"/>
              <a:gd name="T80" fmla="*/ 2147483647 w 126"/>
              <a:gd name="T81" fmla="*/ 0 h 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6" h="175">
                <a:moveTo>
                  <a:pt x="61" y="0"/>
                </a:moveTo>
                <a:lnTo>
                  <a:pt x="55" y="0"/>
                </a:lnTo>
                <a:lnTo>
                  <a:pt x="50" y="2"/>
                </a:lnTo>
                <a:lnTo>
                  <a:pt x="44" y="4"/>
                </a:lnTo>
                <a:lnTo>
                  <a:pt x="37" y="7"/>
                </a:lnTo>
                <a:lnTo>
                  <a:pt x="27" y="15"/>
                </a:lnTo>
                <a:lnTo>
                  <a:pt x="18" y="26"/>
                </a:lnTo>
                <a:lnTo>
                  <a:pt x="9" y="39"/>
                </a:lnTo>
                <a:lnTo>
                  <a:pt x="5" y="54"/>
                </a:lnTo>
                <a:lnTo>
                  <a:pt x="1" y="70"/>
                </a:lnTo>
                <a:lnTo>
                  <a:pt x="0" y="87"/>
                </a:lnTo>
                <a:lnTo>
                  <a:pt x="1" y="104"/>
                </a:lnTo>
                <a:lnTo>
                  <a:pt x="5" y="121"/>
                </a:lnTo>
                <a:lnTo>
                  <a:pt x="9" y="135"/>
                </a:lnTo>
                <a:lnTo>
                  <a:pt x="18" y="148"/>
                </a:lnTo>
                <a:lnTo>
                  <a:pt x="27" y="160"/>
                </a:lnTo>
                <a:lnTo>
                  <a:pt x="37" y="168"/>
                </a:lnTo>
                <a:lnTo>
                  <a:pt x="44" y="169"/>
                </a:lnTo>
                <a:lnTo>
                  <a:pt x="50" y="173"/>
                </a:lnTo>
                <a:lnTo>
                  <a:pt x="55" y="173"/>
                </a:lnTo>
                <a:lnTo>
                  <a:pt x="61" y="174"/>
                </a:lnTo>
                <a:lnTo>
                  <a:pt x="68" y="173"/>
                </a:lnTo>
                <a:lnTo>
                  <a:pt x="74" y="173"/>
                </a:lnTo>
                <a:lnTo>
                  <a:pt x="81" y="169"/>
                </a:lnTo>
                <a:lnTo>
                  <a:pt x="86" y="168"/>
                </a:lnTo>
                <a:lnTo>
                  <a:pt x="97" y="160"/>
                </a:lnTo>
                <a:lnTo>
                  <a:pt x="105" y="148"/>
                </a:lnTo>
                <a:lnTo>
                  <a:pt x="113" y="135"/>
                </a:lnTo>
                <a:lnTo>
                  <a:pt x="120" y="121"/>
                </a:lnTo>
                <a:lnTo>
                  <a:pt x="123" y="104"/>
                </a:lnTo>
                <a:lnTo>
                  <a:pt x="125" y="87"/>
                </a:lnTo>
                <a:lnTo>
                  <a:pt x="123" y="70"/>
                </a:lnTo>
                <a:lnTo>
                  <a:pt x="120" y="54"/>
                </a:lnTo>
                <a:lnTo>
                  <a:pt x="113" y="39"/>
                </a:lnTo>
                <a:lnTo>
                  <a:pt x="105" y="26"/>
                </a:lnTo>
                <a:lnTo>
                  <a:pt x="97" y="15"/>
                </a:lnTo>
                <a:lnTo>
                  <a:pt x="86" y="7"/>
                </a:lnTo>
                <a:lnTo>
                  <a:pt x="81" y="4"/>
                </a:lnTo>
                <a:lnTo>
                  <a:pt x="74" y="2"/>
                </a:lnTo>
                <a:lnTo>
                  <a:pt x="68" y="0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5118100" y="3162300"/>
            <a:ext cx="165100" cy="228600"/>
          </a:xfrm>
          <a:custGeom>
            <a:avLst/>
            <a:gdLst>
              <a:gd name="T0" fmla="*/ 2147483647 w 104"/>
              <a:gd name="T1" fmla="*/ 0 h 144"/>
              <a:gd name="T2" fmla="*/ 2147483647 w 104"/>
              <a:gd name="T3" fmla="*/ 2147483647 h 144"/>
              <a:gd name="T4" fmla="*/ 2147483647 w 104"/>
              <a:gd name="T5" fmla="*/ 2147483647 h 144"/>
              <a:gd name="T6" fmla="*/ 2147483647 w 104"/>
              <a:gd name="T7" fmla="*/ 2147483647 h 144"/>
              <a:gd name="T8" fmla="*/ 2147483647 w 104"/>
              <a:gd name="T9" fmla="*/ 2147483647 h 144"/>
              <a:gd name="T10" fmla="*/ 2147483647 w 104"/>
              <a:gd name="T11" fmla="*/ 2147483647 h 144"/>
              <a:gd name="T12" fmla="*/ 2147483647 w 104"/>
              <a:gd name="T13" fmla="*/ 2147483647 h 144"/>
              <a:gd name="T14" fmla="*/ 2147483647 w 104"/>
              <a:gd name="T15" fmla="*/ 2147483647 h 144"/>
              <a:gd name="T16" fmla="*/ 0 w 104"/>
              <a:gd name="T17" fmla="*/ 2147483647 h 144"/>
              <a:gd name="T18" fmla="*/ 2147483647 w 104"/>
              <a:gd name="T19" fmla="*/ 2147483647 h 144"/>
              <a:gd name="T20" fmla="*/ 2147483647 w 104"/>
              <a:gd name="T21" fmla="*/ 2147483647 h 144"/>
              <a:gd name="T22" fmla="*/ 2147483647 w 104"/>
              <a:gd name="T23" fmla="*/ 2147483647 h 144"/>
              <a:gd name="T24" fmla="*/ 2147483647 w 104"/>
              <a:gd name="T25" fmla="*/ 2147483647 h 144"/>
              <a:gd name="T26" fmla="*/ 2147483647 w 104"/>
              <a:gd name="T27" fmla="*/ 2147483647 h 144"/>
              <a:gd name="T28" fmla="*/ 2147483647 w 104"/>
              <a:gd name="T29" fmla="*/ 2147483647 h 144"/>
              <a:gd name="T30" fmla="*/ 2147483647 w 104"/>
              <a:gd name="T31" fmla="*/ 2147483647 h 144"/>
              <a:gd name="T32" fmla="*/ 2147483647 w 104"/>
              <a:gd name="T33" fmla="*/ 2147483647 h 144"/>
              <a:gd name="T34" fmla="*/ 2147483647 w 104"/>
              <a:gd name="T35" fmla="*/ 2147483647 h 144"/>
              <a:gd name="T36" fmla="*/ 2147483647 w 104"/>
              <a:gd name="T37" fmla="*/ 2147483647 h 144"/>
              <a:gd name="T38" fmla="*/ 2147483647 w 104"/>
              <a:gd name="T39" fmla="*/ 2147483647 h 144"/>
              <a:gd name="T40" fmla="*/ 2147483647 w 104"/>
              <a:gd name="T41" fmla="*/ 2147483647 h 144"/>
              <a:gd name="T42" fmla="*/ 2147483647 w 104"/>
              <a:gd name="T43" fmla="*/ 2147483647 h 144"/>
              <a:gd name="T44" fmla="*/ 2147483647 w 104"/>
              <a:gd name="T45" fmla="*/ 2147483647 h 144"/>
              <a:gd name="T46" fmla="*/ 2147483647 w 104"/>
              <a:gd name="T47" fmla="*/ 2147483647 h 144"/>
              <a:gd name="T48" fmla="*/ 2147483647 w 104"/>
              <a:gd name="T49" fmla="*/ 2147483647 h 144"/>
              <a:gd name="T50" fmla="*/ 2147483647 w 104"/>
              <a:gd name="T51" fmla="*/ 2147483647 h 144"/>
              <a:gd name="T52" fmla="*/ 2147483647 w 104"/>
              <a:gd name="T53" fmla="*/ 2147483647 h 144"/>
              <a:gd name="T54" fmla="*/ 2147483647 w 104"/>
              <a:gd name="T55" fmla="*/ 2147483647 h 144"/>
              <a:gd name="T56" fmla="*/ 2147483647 w 104"/>
              <a:gd name="T57" fmla="*/ 2147483647 h 144"/>
              <a:gd name="T58" fmla="*/ 2147483647 w 104"/>
              <a:gd name="T59" fmla="*/ 2147483647 h 144"/>
              <a:gd name="T60" fmla="*/ 2147483647 w 104"/>
              <a:gd name="T61" fmla="*/ 2147483647 h 144"/>
              <a:gd name="T62" fmla="*/ 2147483647 w 104"/>
              <a:gd name="T63" fmla="*/ 2147483647 h 144"/>
              <a:gd name="T64" fmla="*/ 2147483647 w 104"/>
              <a:gd name="T65" fmla="*/ 0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4" h="144">
                <a:moveTo>
                  <a:pt x="52" y="0"/>
                </a:moveTo>
                <a:lnTo>
                  <a:pt x="41" y="1"/>
                </a:lnTo>
                <a:lnTo>
                  <a:pt x="33" y="5"/>
                </a:lnTo>
                <a:lnTo>
                  <a:pt x="23" y="11"/>
                </a:lnTo>
                <a:lnTo>
                  <a:pt x="15" y="21"/>
                </a:lnTo>
                <a:lnTo>
                  <a:pt x="10" y="31"/>
                </a:lnTo>
                <a:lnTo>
                  <a:pt x="5" y="44"/>
                </a:lnTo>
                <a:lnTo>
                  <a:pt x="2" y="57"/>
                </a:lnTo>
                <a:lnTo>
                  <a:pt x="0" y="71"/>
                </a:lnTo>
                <a:lnTo>
                  <a:pt x="2" y="86"/>
                </a:lnTo>
                <a:lnTo>
                  <a:pt x="5" y="99"/>
                </a:lnTo>
                <a:lnTo>
                  <a:pt x="10" y="110"/>
                </a:lnTo>
                <a:lnTo>
                  <a:pt x="15" y="122"/>
                </a:lnTo>
                <a:lnTo>
                  <a:pt x="23" y="130"/>
                </a:lnTo>
                <a:lnTo>
                  <a:pt x="33" y="136"/>
                </a:lnTo>
                <a:lnTo>
                  <a:pt x="41" y="141"/>
                </a:lnTo>
                <a:lnTo>
                  <a:pt x="52" y="143"/>
                </a:lnTo>
                <a:lnTo>
                  <a:pt x="62" y="141"/>
                </a:lnTo>
                <a:lnTo>
                  <a:pt x="72" y="136"/>
                </a:lnTo>
                <a:lnTo>
                  <a:pt x="80" y="130"/>
                </a:lnTo>
                <a:lnTo>
                  <a:pt x="88" y="122"/>
                </a:lnTo>
                <a:lnTo>
                  <a:pt x="95" y="110"/>
                </a:lnTo>
                <a:lnTo>
                  <a:pt x="100" y="99"/>
                </a:lnTo>
                <a:lnTo>
                  <a:pt x="103" y="86"/>
                </a:lnTo>
                <a:lnTo>
                  <a:pt x="103" y="71"/>
                </a:lnTo>
                <a:lnTo>
                  <a:pt x="103" y="57"/>
                </a:lnTo>
                <a:lnTo>
                  <a:pt x="100" y="44"/>
                </a:lnTo>
                <a:lnTo>
                  <a:pt x="95" y="31"/>
                </a:lnTo>
                <a:lnTo>
                  <a:pt x="88" y="21"/>
                </a:lnTo>
                <a:lnTo>
                  <a:pt x="80" y="11"/>
                </a:lnTo>
                <a:lnTo>
                  <a:pt x="72" y="5"/>
                </a:lnTo>
                <a:lnTo>
                  <a:pt x="62" y="1"/>
                </a:lnTo>
                <a:lnTo>
                  <a:pt x="5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Freeform 39"/>
          <p:cNvSpPr>
            <a:spLocks/>
          </p:cNvSpPr>
          <p:nvPr/>
        </p:nvSpPr>
        <p:spPr bwMode="auto">
          <a:xfrm>
            <a:off x="5427663" y="2770188"/>
            <a:ext cx="236537" cy="328612"/>
          </a:xfrm>
          <a:custGeom>
            <a:avLst/>
            <a:gdLst>
              <a:gd name="T0" fmla="*/ 2147483647 w 149"/>
              <a:gd name="T1" fmla="*/ 0 h 207"/>
              <a:gd name="T2" fmla="*/ 2147483647 w 149"/>
              <a:gd name="T3" fmla="*/ 2147483647 h 207"/>
              <a:gd name="T4" fmla="*/ 2147483647 w 149"/>
              <a:gd name="T5" fmla="*/ 2147483647 h 207"/>
              <a:gd name="T6" fmla="*/ 2147483647 w 149"/>
              <a:gd name="T7" fmla="*/ 2147483647 h 207"/>
              <a:gd name="T8" fmla="*/ 2147483647 w 149"/>
              <a:gd name="T9" fmla="*/ 2147483647 h 207"/>
              <a:gd name="T10" fmla="*/ 2147483647 w 149"/>
              <a:gd name="T11" fmla="*/ 2147483647 h 207"/>
              <a:gd name="T12" fmla="*/ 2147483647 w 149"/>
              <a:gd name="T13" fmla="*/ 2147483647 h 207"/>
              <a:gd name="T14" fmla="*/ 2147483647 w 149"/>
              <a:gd name="T15" fmla="*/ 2147483647 h 207"/>
              <a:gd name="T16" fmla="*/ 2147483647 w 149"/>
              <a:gd name="T17" fmla="*/ 2147483647 h 207"/>
              <a:gd name="T18" fmla="*/ 2147483647 w 149"/>
              <a:gd name="T19" fmla="*/ 2147483647 h 207"/>
              <a:gd name="T20" fmla="*/ 2147483647 w 149"/>
              <a:gd name="T21" fmla="*/ 2147483647 h 207"/>
              <a:gd name="T22" fmla="*/ 2147483647 w 149"/>
              <a:gd name="T23" fmla="*/ 2147483647 h 207"/>
              <a:gd name="T24" fmla="*/ 0 w 149"/>
              <a:gd name="T25" fmla="*/ 2147483647 h 207"/>
              <a:gd name="T26" fmla="*/ 2147483647 w 149"/>
              <a:gd name="T27" fmla="*/ 2147483647 h 207"/>
              <a:gd name="T28" fmla="*/ 2147483647 w 149"/>
              <a:gd name="T29" fmla="*/ 2147483647 h 207"/>
              <a:gd name="T30" fmla="*/ 2147483647 w 149"/>
              <a:gd name="T31" fmla="*/ 2147483647 h 207"/>
              <a:gd name="T32" fmla="*/ 2147483647 w 149"/>
              <a:gd name="T33" fmla="*/ 2147483647 h 207"/>
              <a:gd name="T34" fmla="*/ 2147483647 w 149"/>
              <a:gd name="T35" fmla="*/ 2147483647 h 207"/>
              <a:gd name="T36" fmla="*/ 2147483647 w 149"/>
              <a:gd name="T37" fmla="*/ 2147483647 h 207"/>
              <a:gd name="T38" fmla="*/ 2147483647 w 149"/>
              <a:gd name="T39" fmla="*/ 2147483647 h 207"/>
              <a:gd name="T40" fmla="*/ 2147483647 w 149"/>
              <a:gd name="T41" fmla="*/ 2147483647 h 207"/>
              <a:gd name="T42" fmla="*/ 2147483647 w 149"/>
              <a:gd name="T43" fmla="*/ 2147483647 h 207"/>
              <a:gd name="T44" fmla="*/ 2147483647 w 149"/>
              <a:gd name="T45" fmla="*/ 2147483647 h 207"/>
              <a:gd name="T46" fmla="*/ 2147483647 w 149"/>
              <a:gd name="T47" fmla="*/ 2147483647 h 207"/>
              <a:gd name="T48" fmla="*/ 2147483647 w 149"/>
              <a:gd name="T49" fmla="*/ 2147483647 h 207"/>
              <a:gd name="T50" fmla="*/ 2147483647 w 149"/>
              <a:gd name="T51" fmla="*/ 2147483647 h 207"/>
              <a:gd name="T52" fmla="*/ 2147483647 w 149"/>
              <a:gd name="T53" fmla="*/ 2147483647 h 207"/>
              <a:gd name="T54" fmla="*/ 2147483647 w 149"/>
              <a:gd name="T55" fmla="*/ 2147483647 h 207"/>
              <a:gd name="T56" fmla="*/ 2147483647 w 149"/>
              <a:gd name="T57" fmla="*/ 2147483647 h 207"/>
              <a:gd name="T58" fmla="*/ 2147483647 w 149"/>
              <a:gd name="T59" fmla="*/ 2147483647 h 207"/>
              <a:gd name="T60" fmla="*/ 2147483647 w 149"/>
              <a:gd name="T61" fmla="*/ 2147483647 h 207"/>
              <a:gd name="T62" fmla="*/ 2147483647 w 149"/>
              <a:gd name="T63" fmla="*/ 2147483647 h 207"/>
              <a:gd name="T64" fmla="*/ 2147483647 w 149"/>
              <a:gd name="T65" fmla="*/ 2147483647 h 207"/>
              <a:gd name="T66" fmla="*/ 2147483647 w 149"/>
              <a:gd name="T67" fmla="*/ 2147483647 h 207"/>
              <a:gd name="T68" fmla="*/ 2147483647 w 149"/>
              <a:gd name="T69" fmla="*/ 2147483647 h 207"/>
              <a:gd name="T70" fmla="*/ 2147483647 w 149"/>
              <a:gd name="T71" fmla="*/ 2147483647 h 207"/>
              <a:gd name="T72" fmla="*/ 2147483647 w 149"/>
              <a:gd name="T73" fmla="*/ 2147483647 h 207"/>
              <a:gd name="T74" fmla="*/ 2147483647 w 149"/>
              <a:gd name="T75" fmla="*/ 2147483647 h 207"/>
              <a:gd name="T76" fmla="*/ 2147483647 w 149"/>
              <a:gd name="T77" fmla="*/ 2147483647 h 207"/>
              <a:gd name="T78" fmla="*/ 2147483647 w 149"/>
              <a:gd name="T79" fmla="*/ 2147483647 h 207"/>
              <a:gd name="T80" fmla="*/ 2147483647 w 149"/>
              <a:gd name="T81" fmla="*/ 2147483647 h 207"/>
              <a:gd name="T82" fmla="*/ 2147483647 w 149"/>
              <a:gd name="T83" fmla="*/ 2147483647 h 207"/>
              <a:gd name="T84" fmla="*/ 2147483647 w 149"/>
              <a:gd name="T85" fmla="*/ 2147483647 h 207"/>
              <a:gd name="T86" fmla="*/ 2147483647 w 149"/>
              <a:gd name="T87" fmla="*/ 2147483647 h 207"/>
              <a:gd name="T88" fmla="*/ 2147483647 w 149"/>
              <a:gd name="T89" fmla="*/ 2147483647 h 207"/>
              <a:gd name="T90" fmla="*/ 2147483647 w 149"/>
              <a:gd name="T91" fmla="*/ 2147483647 h 207"/>
              <a:gd name="T92" fmla="*/ 2147483647 w 149"/>
              <a:gd name="T93" fmla="*/ 2147483647 h 207"/>
              <a:gd name="T94" fmla="*/ 2147483647 w 149"/>
              <a:gd name="T95" fmla="*/ 2147483647 h 207"/>
              <a:gd name="T96" fmla="*/ 2147483647 w 149"/>
              <a:gd name="T97" fmla="*/ 0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207">
                <a:moveTo>
                  <a:pt x="75" y="0"/>
                </a:moveTo>
                <a:lnTo>
                  <a:pt x="67" y="1"/>
                </a:lnTo>
                <a:lnTo>
                  <a:pt x="59" y="3"/>
                </a:lnTo>
                <a:lnTo>
                  <a:pt x="52" y="5"/>
                </a:lnTo>
                <a:lnTo>
                  <a:pt x="46" y="8"/>
                </a:lnTo>
                <a:lnTo>
                  <a:pt x="39" y="13"/>
                </a:lnTo>
                <a:lnTo>
                  <a:pt x="33" y="18"/>
                </a:lnTo>
                <a:lnTo>
                  <a:pt x="28" y="24"/>
                </a:lnTo>
                <a:lnTo>
                  <a:pt x="22" y="31"/>
                </a:lnTo>
                <a:lnTo>
                  <a:pt x="13" y="47"/>
                </a:lnTo>
                <a:lnTo>
                  <a:pt x="5" y="63"/>
                </a:lnTo>
                <a:lnTo>
                  <a:pt x="2" y="83"/>
                </a:lnTo>
                <a:lnTo>
                  <a:pt x="0" y="104"/>
                </a:lnTo>
                <a:lnTo>
                  <a:pt x="2" y="125"/>
                </a:lnTo>
                <a:lnTo>
                  <a:pt x="5" y="144"/>
                </a:lnTo>
                <a:lnTo>
                  <a:pt x="13" y="161"/>
                </a:lnTo>
                <a:lnTo>
                  <a:pt x="22" y="177"/>
                </a:lnTo>
                <a:lnTo>
                  <a:pt x="28" y="183"/>
                </a:lnTo>
                <a:lnTo>
                  <a:pt x="33" y="190"/>
                </a:lnTo>
                <a:lnTo>
                  <a:pt x="39" y="195"/>
                </a:lnTo>
                <a:lnTo>
                  <a:pt x="46" y="198"/>
                </a:lnTo>
                <a:lnTo>
                  <a:pt x="52" y="203"/>
                </a:lnTo>
                <a:lnTo>
                  <a:pt x="59" y="204"/>
                </a:lnTo>
                <a:lnTo>
                  <a:pt x="67" y="206"/>
                </a:lnTo>
                <a:lnTo>
                  <a:pt x="75" y="206"/>
                </a:lnTo>
                <a:lnTo>
                  <a:pt x="82" y="206"/>
                </a:lnTo>
                <a:lnTo>
                  <a:pt x="90" y="204"/>
                </a:lnTo>
                <a:lnTo>
                  <a:pt x="96" y="203"/>
                </a:lnTo>
                <a:lnTo>
                  <a:pt x="103" y="198"/>
                </a:lnTo>
                <a:lnTo>
                  <a:pt x="109" y="195"/>
                </a:lnTo>
                <a:lnTo>
                  <a:pt x="116" y="190"/>
                </a:lnTo>
                <a:lnTo>
                  <a:pt x="121" y="183"/>
                </a:lnTo>
                <a:lnTo>
                  <a:pt x="127" y="177"/>
                </a:lnTo>
                <a:lnTo>
                  <a:pt x="135" y="161"/>
                </a:lnTo>
                <a:lnTo>
                  <a:pt x="143" y="144"/>
                </a:lnTo>
                <a:lnTo>
                  <a:pt x="147" y="125"/>
                </a:lnTo>
                <a:lnTo>
                  <a:pt x="148" y="104"/>
                </a:lnTo>
                <a:lnTo>
                  <a:pt x="147" y="83"/>
                </a:lnTo>
                <a:lnTo>
                  <a:pt x="143" y="63"/>
                </a:lnTo>
                <a:lnTo>
                  <a:pt x="135" y="47"/>
                </a:lnTo>
                <a:lnTo>
                  <a:pt x="127" y="31"/>
                </a:lnTo>
                <a:lnTo>
                  <a:pt x="121" y="24"/>
                </a:lnTo>
                <a:lnTo>
                  <a:pt x="116" y="18"/>
                </a:lnTo>
                <a:lnTo>
                  <a:pt x="109" y="13"/>
                </a:lnTo>
                <a:lnTo>
                  <a:pt x="103" y="8"/>
                </a:lnTo>
                <a:lnTo>
                  <a:pt x="96" y="5"/>
                </a:lnTo>
                <a:lnTo>
                  <a:pt x="90" y="3"/>
                </a:lnTo>
                <a:lnTo>
                  <a:pt x="82" y="1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5926138" y="2495550"/>
            <a:ext cx="334962" cy="871538"/>
          </a:xfrm>
          <a:custGeom>
            <a:avLst/>
            <a:gdLst>
              <a:gd name="T0" fmla="*/ 0 w 211"/>
              <a:gd name="T1" fmla="*/ 0 h 549"/>
              <a:gd name="T2" fmla="*/ 2147483647 w 211"/>
              <a:gd name="T3" fmla="*/ 2147483647 h 549"/>
              <a:gd name="T4" fmla="*/ 2147483647 w 211"/>
              <a:gd name="T5" fmla="*/ 2147483647 h 549"/>
              <a:gd name="T6" fmla="*/ 2147483647 w 211"/>
              <a:gd name="T7" fmla="*/ 2147483647 h 549"/>
              <a:gd name="T8" fmla="*/ 2147483647 w 211"/>
              <a:gd name="T9" fmla="*/ 2147483647 h 549"/>
              <a:gd name="T10" fmla="*/ 2147483647 w 211"/>
              <a:gd name="T11" fmla="*/ 2147483647 h 549"/>
              <a:gd name="T12" fmla="*/ 2147483647 w 211"/>
              <a:gd name="T13" fmla="*/ 2147483647 h 549"/>
              <a:gd name="T14" fmla="*/ 2147483647 w 211"/>
              <a:gd name="T15" fmla="*/ 2147483647 h 549"/>
              <a:gd name="T16" fmla="*/ 2147483647 w 211"/>
              <a:gd name="T17" fmla="*/ 2147483647 h 549"/>
              <a:gd name="T18" fmla="*/ 2147483647 w 211"/>
              <a:gd name="T19" fmla="*/ 2147483647 h 549"/>
              <a:gd name="T20" fmla="*/ 2147483647 w 211"/>
              <a:gd name="T21" fmla="*/ 2147483647 h 549"/>
              <a:gd name="T22" fmla="*/ 2147483647 w 211"/>
              <a:gd name="T23" fmla="*/ 2147483647 h 549"/>
              <a:gd name="T24" fmla="*/ 2147483647 w 211"/>
              <a:gd name="T25" fmla="*/ 2147483647 h 549"/>
              <a:gd name="T26" fmla="*/ 2147483647 w 211"/>
              <a:gd name="T27" fmla="*/ 2147483647 h 549"/>
              <a:gd name="T28" fmla="*/ 2147483647 w 211"/>
              <a:gd name="T29" fmla="*/ 2147483647 h 549"/>
              <a:gd name="T30" fmla="*/ 2147483647 w 211"/>
              <a:gd name="T31" fmla="*/ 2147483647 h 549"/>
              <a:gd name="T32" fmla="*/ 2147483647 w 211"/>
              <a:gd name="T33" fmla="*/ 2147483647 h 549"/>
              <a:gd name="T34" fmla="*/ 2147483647 w 211"/>
              <a:gd name="T35" fmla="*/ 2147483647 h 549"/>
              <a:gd name="T36" fmla="*/ 2147483647 w 211"/>
              <a:gd name="T37" fmla="*/ 2147483647 h 549"/>
              <a:gd name="T38" fmla="*/ 2147483647 w 211"/>
              <a:gd name="T39" fmla="*/ 2147483647 h 549"/>
              <a:gd name="T40" fmla="*/ 2147483647 w 211"/>
              <a:gd name="T41" fmla="*/ 2147483647 h 549"/>
              <a:gd name="T42" fmla="*/ 2147483647 w 211"/>
              <a:gd name="T43" fmla="*/ 2147483647 h 549"/>
              <a:gd name="T44" fmla="*/ 2147483647 w 211"/>
              <a:gd name="T45" fmla="*/ 2147483647 h 549"/>
              <a:gd name="T46" fmla="*/ 2147483647 w 211"/>
              <a:gd name="T47" fmla="*/ 2147483647 h 549"/>
              <a:gd name="T48" fmla="*/ 2147483647 w 211"/>
              <a:gd name="T49" fmla="*/ 2147483647 h 549"/>
              <a:gd name="T50" fmla="*/ 2147483647 w 211"/>
              <a:gd name="T51" fmla="*/ 2147483647 h 549"/>
              <a:gd name="T52" fmla="*/ 2147483647 w 211"/>
              <a:gd name="T53" fmla="*/ 2147483647 h 549"/>
              <a:gd name="T54" fmla="*/ 2147483647 w 211"/>
              <a:gd name="T55" fmla="*/ 2147483647 h 549"/>
              <a:gd name="T56" fmla="*/ 2147483647 w 211"/>
              <a:gd name="T57" fmla="*/ 2147483647 h 549"/>
              <a:gd name="T58" fmla="*/ 2147483647 w 211"/>
              <a:gd name="T59" fmla="*/ 2147483647 h 549"/>
              <a:gd name="T60" fmla="*/ 2147483647 w 211"/>
              <a:gd name="T61" fmla="*/ 2147483647 h 549"/>
              <a:gd name="T62" fmla="*/ 2147483647 w 211"/>
              <a:gd name="T63" fmla="*/ 2147483647 h 549"/>
              <a:gd name="T64" fmla="*/ 0 w 211"/>
              <a:gd name="T65" fmla="*/ 0 h 5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1" h="549">
                <a:moveTo>
                  <a:pt x="0" y="0"/>
                </a:moveTo>
                <a:lnTo>
                  <a:pt x="28" y="25"/>
                </a:lnTo>
                <a:lnTo>
                  <a:pt x="54" y="49"/>
                </a:lnTo>
                <a:lnTo>
                  <a:pt x="80" y="77"/>
                </a:lnTo>
                <a:lnTo>
                  <a:pt x="106" y="104"/>
                </a:lnTo>
                <a:lnTo>
                  <a:pt x="132" y="132"/>
                </a:lnTo>
                <a:lnTo>
                  <a:pt x="158" y="161"/>
                </a:lnTo>
                <a:lnTo>
                  <a:pt x="184" y="189"/>
                </a:lnTo>
                <a:lnTo>
                  <a:pt x="210" y="217"/>
                </a:lnTo>
                <a:lnTo>
                  <a:pt x="208" y="257"/>
                </a:lnTo>
                <a:lnTo>
                  <a:pt x="207" y="298"/>
                </a:lnTo>
                <a:lnTo>
                  <a:pt x="207" y="340"/>
                </a:lnTo>
                <a:lnTo>
                  <a:pt x="205" y="381"/>
                </a:lnTo>
                <a:lnTo>
                  <a:pt x="203" y="421"/>
                </a:lnTo>
                <a:lnTo>
                  <a:pt x="200" y="464"/>
                </a:lnTo>
                <a:lnTo>
                  <a:pt x="198" y="506"/>
                </a:lnTo>
                <a:lnTo>
                  <a:pt x="197" y="548"/>
                </a:lnTo>
                <a:lnTo>
                  <a:pt x="194" y="504"/>
                </a:lnTo>
                <a:lnTo>
                  <a:pt x="190" y="462"/>
                </a:lnTo>
                <a:lnTo>
                  <a:pt x="187" y="418"/>
                </a:lnTo>
                <a:lnTo>
                  <a:pt x="184" y="376"/>
                </a:lnTo>
                <a:lnTo>
                  <a:pt x="179" y="334"/>
                </a:lnTo>
                <a:lnTo>
                  <a:pt x="174" y="293"/>
                </a:lnTo>
                <a:lnTo>
                  <a:pt x="169" y="254"/>
                </a:lnTo>
                <a:lnTo>
                  <a:pt x="161" y="215"/>
                </a:lnTo>
                <a:lnTo>
                  <a:pt x="142" y="186"/>
                </a:lnTo>
                <a:lnTo>
                  <a:pt x="122" y="158"/>
                </a:lnTo>
                <a:lnTo>
                  <a:pt x="103" y="130"/>
                </a:lnTo>
                <a:lnTo>
                  <a:pt x="83" y="104"/>
                </a:lnTo>
                <a:lnTo>
                  <a:pt x="62" y="78"/>
                </a:lnTo>
                <a:lnTo>
                  <a:pt x="42" y="52"/>
                </a:lnTo>
                <a:lnTo>
                  <a:pt x="21" y="26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Freeform 41"/>
          <p:cNvSpPr>
            <a:spLocks/>
          </p:cNvSpPr>
          <p:nvPr/>
        </p:nvSpPr>
        <p:spPr bwMode="auto">
          <a:xfrm>
            <a:off x="5813425" y="2927350"/>
            <a:ext cx="155575" cy="333375"/>
          </a:xfrm>
          <a:custGeom>
            <a:avLst/>
            <a:gdLst>
              <a:gd name="T0" fmla="*/ 2147483647 w 98"/>
              <a:gd name="T1" fmla="*/ 0 h 210"/>
              <a:gd name="T2" fmla="*/ 2147483647 w 98"/>
              <a:gd name="T3" fmla="*/ 2147483647 h 210"/>
              <a:gd name="T4" fmla="*/ 2147483647 w 98"/>
              <a:gd name="T5" fmla="*/ 2147483647 h 210"/>
              <a:gd name="T6" fmla="*/ 2147483647 w 98"/>
              <a:gd name="T7" fmla="*/ 2147483647 h 210"/>
              <a:gd name="T8" fmla="*/ 2147483647 w 98"/>
              <a:gd name="T9" fmla="*/ 2147483647 h 210"/>
              <a:gd name="T10" fmla="*/ 2147483647 w 98"/>
              <a:gd name="T11" fmla="*/ 2147483647 h 210"/>
              <a:gd name="T12" fmla="*/ 2147483647 w 98"/>
              <a:gd name="T13" fmla="*/ 2147483647 h 210"/>
              <a:gd name="T14" fmla="*/ 2147483647 w 98"/>
              <a:gd name="T15" fmla="*/ 2147483647 h 210"/>
              <a:gd name="T16" fmla="*/ 2147483647 w 98"/>
              <a:gd name="T17" fmla="*/ 2147483647 h 210"/>
              <a:gd name="T18" fmla="*/ 2147483647 w 98"/>
              <a:gd name="T19" fmla="*/ 2147483647 h 210"/>
              <a:gd name="T20" fmla="*/ 2147483647 w 98"/>
              <a:gd name="T21" fmla="*/ 2147483647 h 210"/>
              <a:gd name="T22" fmla="*/ 2147483647 w 98"/>
              <a:gd name="T23" fmla="*/ 2147483647 h 210"/>
              <a:gd name="T24" fmla="*/ 2147483647 w 98"/>
              <a:gd name="T25" fmla="*/ 2147483647 h 210"/>
              <a:gd name="T26" fmla="*/ 2147483647 w 98"/>
              <a:gd name="T27" fmla="*/ 2147483647 h 210"/>
              <a:gd name="T28" fmla="*/ 2147483647 w 98"/>
              <a:gd name="T29" fmla="*/ 2147483647 h 210"/>
              <a:gd name="T30" fmla="*/ 2147483647 w 98"/>
              <a:gd name="T31" fmla="*/ 2147483647 h 210"/>
              <a:gd name="T32" fmla="*/ 2147483647 w 98"/>
              <a:gd name="T33" fmla="*/ 2147483647 h 210"/>
              <a:gd name="T34" fmla="*/ 2147483647 w 98"/>
              <a:gd name="T35" fmla="*/ 2147483647 h 210"/>
              <a:gd name="T36" fmla="*/ 2147483647 w 98"/>
              <a:gd name="T37" fmla="*/ 2147483647 h 210"/>
              <a:gd name="T38" fmla="*/ 2147483647 w 98"/>
              <a:gd name="T39" fmla="*/ 2147483647 h 210"/>
              <a:gd name="T40" fmla="*/ 2147483647 w 98"/>
              <a:gd name="T41" fmla="*/ 2147483647 h 210"/>
              <a:gd name="T42" fmla="*/ 2147483647 w 98"/>
              <a:gd name="T43" fmla="*/ 2147483647 h 210"/>
              <a:gd name="T44" fmla="*/ 2147483647 w 98"/>
              <a:gd name="T45" fmla="*/ 2147483647 h 210"/>
              <a:gd name="T46" fmla="*/ 2147483647 w 98"/>
              <a:gd name="T47" fmla="*/ 2147483647 h 210"/>
              <a:gd name="T48" fmla="*/ 2147483647 w 98"/>
              <a:gd name="T49" fmla="*/ 2147483647 h 210"/>
              <a:gd name="T50" fmla="*/ 2147483647 w 98"/>
              <a:gd name="T51" fmla="*/ 2147483647 h 210"/>
              <a:gd name="T52" fmla="*/ 2147483647 w 98"/>
              <a:gd name="T53" fmla="*/ 2147483647 h 210"/>
              <a:gd name="T54" fmla="*/ 2147483647 w 98"/>
              <a:gd name="T55" fmla="*/ 2147483647 h 210"/>
              <a:gd name="T56" fmla="*/ 2147483647 w 98"/>
              <a:gd name="T57" fmla="*/ 2147483647 h 210"/>
              <a:gd name="T58" fmla="*/ 2147483647 w 98"/>
              <a:gd name="T59" fmla="*/ 2147483647 h 210"/>
              <a:gd name="T60" fmla="*/ 2147483647 w 98"/>
              <a:gd name="T61" fmla="*/ 2147483647 h 210"/>
              <a:gd name="T62" fmla="*/ 2147483647 w 98"/>
              <a:gd name="T63" fmla="*/ 2147483647 h 210"/>
              <a:gd name="T64" fmla="*/ 2147483647 w 98"/>
              <a:gd name="T65" fmla="*/ 2147483647 h 210"/>
              <a:gd name="T66" fmla="*/ 2147483647 w 98"/>
              <a:gd name="T67" fmla="*/ 2147483647 h 210"/>
              <a:gd name="T68" fmla="*/ 2147483647 w 98"/>
              <a:gd name="T69" fmla="*/ 2147483647 h 210"/>
              <a:gd name="T70" fmla="*/ 2147483647 w 98"/>
              <a:gd name="T71" fmla="*/ 2147483647 h 210"/>
              <a:gd name="T72" fmla="*/ 0 w 98"/>
              <a:gd name="T73" fmla="*/ 2147483647 h 210"/>
              <a:gd name="T74" fmla="*/ 0 w 98"/>
              <a:gd name="T75" fmla="*/ 2147483647 h 210"/>
              <a:gd name="T76" fmla="*/ 2147483647 w 98"/>
              <a:gd name="T77" fmla="*/ 2147483647 h 210"/>
              <a:gd name="T78" fmla="*/ 2147483647 w 98"/>
              <a:gd name="T79" fmla="*/ 2147483647 h 210"/>
              <a:gd name="T80" fmla="*/ 2147483647 w 98"/>
              <a:gd name="T81" fmla="*/ 2147483647 h 210"/>
              <a:gd name="T82" fmla="*/ 2147483647 w 98"/>
              <a:gd name="T83" fmla="*/ 2147483647 h 210"/>
              <a:gd name="T84" fmla="*/ 2147483647 w 98"/>
              <a:gd name="T85" fmla="*/ 2147483647 h 210"/>
              <a:gd name="T86" fmla="*/ 2147483647 w 98"/>
              <a:gd name="T87" fmla="*/ 2147483647 h 210"/>
              <a:gd name="T88" fmla="*/ 2147483647 w 98"/>
              <a:gd name="T89" fmla="*/ 2147483647 h 210"/>
              <a:gd name="T90" fmla="*/ 2147483647 w 98"/>
              <a:gd name="T91" fmla="*/ 2147483647 h 210"/>
              <a:gd name="T92" fmla="*/ 2147483647 w 98"/>
              <a:gd name="T93" fmla="*/ 2147483647 h 210"/>
              <a:gd name="T94" fmla="*/ 2147483647 w 98"/>
              <a:gd name="T95" fmla="*/ 2147483647 h 210"/>
              <a:gd name="T96" fmla="*/ 2147483647 w 98"/>
              <a:gd name="T97" fmla="*/ 2147483647 h 210"/>
              <a:gd name="T98" fmla="*/ 2147483647 w 98"/>
              <a:gd name="T99" fmla="*/ 2147483647 h 210"/>
              <a:gd name="T100" fmla="*/ 2147483647 w 98"/>
              <a:gd name="T101" fmla="*/ 2147483647 h 210"/>
              <a:gd name="T102" fmla="*/ 2147483647 w 98"/>
              <a:gd name="T103" fmla="*/ 0 h 210"/>
              <a:gd name="T104" fmla="*/ 2147483647 w 98"/>
              <a:gd name="T105" fmla="*/ 0 h 2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8" h="210">
                <a:moveTo>
                  <a:pt x="91" y="0"/>
                </a:moveTo>
                <a:lnTo>
                  <a:pt x="86" y="3"/>
                </a:lnTo>
                <a:lnTo>
                  <a:pt x="81" y="8"/>
                </a:lnTo>
                <a:lnTo>
                  <a:pt x="78" y="13"/>
                </a:lnTo>
                <a:lnTo>
                  <a:pt x="73" y="19"/>
                </a:lnTo>
                <a:lnTo>
                  <a:pt x="68" y="36"/>
                </a:lnTo>
                <a:lnTo>
                  <a:pt x="63" y="52"/>
                </a:lnTo>
                <a:lnTo>
                  <a:pt x="60" y="70"/>
                </a:lnTo>
                <a:lnTo>
                  <a:pt x="58" y="86"/>
                </a:lnTo>
                <a:lnTo>
                  <a:pt x="58" y="99"/>
                </a:lnTo>
                <a:lnTo>
                  <a:pt x="58" y="110"/>
                </a:lnTo>
                <a:lnTo>
                  <a:pt x="58" y="122"/>
                </a:lnTo>
                <a:lnTo>
                  <a:pt x="60" y="136"/>
                </a:lnTo>
                <a:lnTo>
                  <a:pt x="63" y="151"/>
                </a:lnTo>
                <a:lnTo>
                  <a:pt x="66" y="166"/>
                </a:lnTo>
                <a:lnTo>
                  <a:pt x="71" y="179"/>
                </a:lnTo>
                <a:lnTo>
                  <a:pt x="79" y="192"/>
                </a:lnTo>
                <a:lnTo>
                  <a:pt x="83" y="196"/>
                </a:lnTo>
                <a:lnTo>
                  <a:pt x="87" y="201"/>
                </a:lnTo>
                <a:lnTo>
                  <a:pt x="92" y="206"/>
                </a:lnTo>
                <a:lnTo>
                  <a:pt x="97" y="209"/>
                </a:lnTo>
                <a:lnTo>
                  <a:pt x="87" y="209"/>
                </a:lnTo>
                <a:lnTo>
                  <a:pt x="78" y="209"/>
                </a:lnTo>
                <a:lnTo>
                  <a:pt x="68" y="206"/>
                </a:lnTo>
                <a:lnTo>
                  <a:pt x="58" y="203"/>
                </a:lnTo>
                <a:lnTo>
                  <a:pt x="50" y="198"/>
                </a:lnTo>
                <a:lnTo>
                  <a:pt x="42" y="193"/>
                </a:lnTo>
                <a:lnTo>
                  <a:pt x="35" y="187"/>
                </a:lnTo>
                <a:lnTo>
                  <a:pt x="27" y="180"/>
                </a:lnTo>
                <a:lnTo>
                  <a:pt x="22" y="172"/>
                </a:lnTo>
                <a:lnTo>
                  <a:pt x="16" y="164"/>
                </a:lnTo>
                <a:lnTo>
                  <a:pt x="13" y="154"/>
                </a:lnTo>
                <a:lnTo>
                  <a:pt x="8" y="144"/>
                </a:lnTo>
                <a:lnTo>
                  <a:pt x="5" y="135"/>
                </a:lnTo>
                <a:lnTo>
                  <a:pt x="3" y="123"/>
                </a:lnTo>
                <a:lnTo>
                  <a:pt x="1" y="114"/>
                </a:lnTo>
                <a:lnTo>
                  <a:pt x="0" y="102"/>
                </a:lnTo>
                <a:lnTo>
                  <a:pt x="0" y="92"/>
                </a:lnTo>
                <a:lnTo>
                  <a:pt x="1" y="81"/>
                </a:lnTo>
                <a:lnTo>
                  <a:pt x="3" y="71"/>
                </a:lnTo>
                <a:lnTo>
                  <a:pt x="6" y="63"/>
                </a:lnTo>
                <a:lnTo>
                  <a:pt x="9" y="53"/>
                </a:lnTo>
                <a:lnTo>
                  <a:pt x="14" y="45"/>
                </a:lnTo>
                <a:lnTo>
                  <a:pt x="19" y="37"/>
                </a:lnTo>
                <a:lnTo>
                  <a:pt x="26" y="31"/>
                </a:lnTo>
                <a:lnTo>
                  <a:pt x="32" y="24"/>
                </a:lnTo>
                <a:lnTo>
                  <a:pt x="39" y="18"/>
                </a:lnTo>
                <a:lnTo>
                  <a:pt x="47" y="13"/>
                </a:lnTo>
                <a:lnTo>
                  <a:pt x="55" y="8"/>
                </a:lnTo>
                <a:lnTo>
                  <a:pt x="63" y="5"/>
                </a:lnTo>
                <a:lnTo>
                  <a:pt x="71" y="1"/>
                </a:lnTo>
                <a:lnTo>
                  <a:pt x="81" y="0"/>
                </a:lnTo>
                <a:lnTo>
                  <a:pt x="9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Freeform 42"/>
          <p:cNvSpPr>
            <a:spLocks/>
          </p:cNvSpPr>
          <p:nvPr/>
        </p:nvSpPr>
        <p:spPr bwMode="auto">
          <a:xfrm>
            <a:off x="5813425" y="2927350"/>
            <a:ext cx="155575" cy="333375"/>
          </a:xfrm>
          <a:custGeom>
            <a:avLst/>
            <a:gdLst>
              <a:gd name="T0" fmla="*/ 2147483647 w 98"/>
              <a:gd name="T1" fmla="*/ 0 h 210"/>
              <a:gd name="T2" fmla="*/ 2147483647 w 98"/>
              <a:gd name="T3" fmla="*/ 2147483647 h 210"/>
              <a:gd name="T4" fmla="*/ 2147483647 w 98"/>
              <a:gd name="T5" fmla="*/ 2147483647 h 210"/>
              <a:gd name="T6" fmla="*/ 2147483647 w 98"/>
              <a:gd name="T7" fmla="*/ 2147483647 h 210"/>
              <a:gd name="T8" fmla="*/ 2147483647 w 98"/>
              <a:gd name="T9" fmla="*/ 2147483647 h 210"/>
              <a:gd name="T10" fmla="*/ 2147483647 w 98"/>
              <a:gd name="T11" fmla="*/ 2147483647 h 210"/>
              <a:gd name="T12" fmla="*/ 2147483647 w 98"/>
              <a:gd name="T13" fmla="*/ 2147483647 h 210"/>
              <a:gd name="T14" fmla="*/ 2147483647 w 98"/>
              <a:gd name="T15" fmla="*/ 2147483647 h 210"/>
              <a:gd name="T16" fmla="*/ 2147483647 w 98"/>
              <a:gd name="T17" fmla="*/ 2147483647 h 210"/>
              <a:gd name="T18" fmla="*/ 2147483647 w 98"/>
              <a:gd name="T19" fmla="*/ 2147483647 h 210"/>
              <a:gd name="T20" fmla="*/ 2147483647 w 98"/>
              <a:gd name="T21" fmla="*/ 2147483647 h 210"/>
              <a:gd name="T22" fmla="*/ 2147483647 w 98"/>
              <a:gd name="T23" fmla="*/ 2147483647 h 210"/>
              <a:gd name="T24" fmla="*/ 2147483647 w 98"/>
              <a:gd name="T25" fmla="*/ 2147483647 h 210"/>
              <a:gd name="T26" fmla="*/ 2147483647 w 98"/>
              <a:gd name="T27" fmla="*/ 2147483647 h 210"/>
              <a:gd name="T28" fmla="*/ 2147483647 w 98"/>
              <a:gd name="T29" fmla="*/ 2147483647 h 210"/>
              <a:gd name="T30" fmla="*/ 2147483647 w 98"/>
              <a:gd name="T31" fmla="*/ 2147483647 h 210"/>
              <a:gd name="T32" fmla="*/ 2147483647 w 98"/>
              <a:gd name="T33" fmla="*/ 2147483647 h 210"/>
              <a:gd name="T34" fmla="*/ 2147483647 w 98"/>
              <a:gd name="T35" fmla="*/ 2147483647 h 210"/>
              <a:gd name="T36" fmla="*/ 2147483647 w 98"/>
              <a:gd name="T37" fmla="*/ 2147483647 h 210"/>
              <a:gd name="T38" fmla="*/ 2147483647 w 98"/>
              <a:gd name="T39" fmla="*/ 2147483647 h 210"/>
              <a:gd name="T40" fmla="*/ 2147483647 w 98"/>
              <a:gd name="T41" fmla="*/ 2147483647 h 210"/>
              <a:gd name="T42" fmla="*/ 2147483647 w 98"/>
              <a:gd name="T43" fmla="*/ 2147483647 h 210"/>
              <a:gd name="T44" fmla="*/ 2147483647 w 98"/>
              <a:gd name="T45" fmla="*/ 2147483647 h 210"/>
              <a:gd name="T46" fmla="*/ 2147483647 w 98"/>
              <a:gd name="T47" fmla="*/ 2147483647 h 210"/>
              <a:gd name="T48" fmla="*/ 2147483647 w 98"/>
              <a:gd name="T49" fmla="*/ 2147483647 h 210"/>
              <a:gd name="T50" fmla="*/ 2147483647 w 98"/>
              <a:gd name="T51" fmla="*/ 2147483647 h 210"/>
              <a:gd name="T52" fmla="*/ 2147483647 w 98"/>
              <a:gd name="T53" fmla="*/ 2147483647 h 210"/>
              <a:gd name="T54" fmla="*/ 2147483647 w 98"/>
              <a:gd name="T55" fmla="*/ 2147483647 h 210"/>
              <a:gd name="T56" fmla="*/ 2147483647 w 98"/>
              <a:gd name="T57" fmla="*/ 2147483647 h 210"/>
              <a:gd name="T58" fmla="*/ 2147483647 w 98"/>
              <a:gd name="T59" fmla="*/ 2147483647 h 210"/>
              <a:gd name="T60" fmla="*/ 2147483647 w 98"/>
              <a:gd name="T61" fmla="*/ 2147483647 h 210"/>
              <a:gd name="T62" fmla="*/ 2147483647 w 98"/>
              <a:gd name="T63" fmla="*/ 2147483647 h 210"/>
              <a:gd name="T64" fmla="*/ 2147483647 w 98"/>
              <a:gd name="T65" fmla="*/ 2147483647 h 210"/>
              <a:gd name="T66" fmla="*/ 2147483647 w 98"/>
              <a:gd name="T67" fmla="*/ 2147483647 h 210"/>
              <a:gd name="T68" fmla="*/ 2147483647 w 98"/>
              <a:gd name="T69" fmla="*/ 2147483647 h 210"/>
              <a:gd name="T70" fmla="*/ 2147483647 w 98"/>
              <a:gd name="T71" fmla="*/ 2147483647 h 210"/>
              <a:gd name="T72" fmla="*/ 0 w 98"/>
              <a:gd name="T73" fmla="*/ 2147483647 h 210"/>
              <a:gd name="T74" fmla="*/ 0 w 98"/>
              <a:gd name="T75" fmla="*/ 2147483647 h 210"/>
              <a:gd name="T76" fmla="*/ 2147483647 w 98"/>
              <a:gd name="T77" fmla="*/ 2147483647 h 210"/>
              <a:gd name="T78" fmla="*/ 2147483647 w 98"/>
              <a:gd name="T79" fmla="*/ 2147483647 h 210"/>
              <a:gd name="T80" fmla="*/ 2147483647 w 98"/>
              <a:gd name="T81" fmla="*/ 2147483647 h 210"/>
              <a:gd name="T82" fmla="*/ 2147483647 w 98"/>
              <a:gd name="T83" fmla="*/ 2147483647 h 210"/>
              <a:gd name="T84" fmla="*/ 2147483647 w 98"/>
              <a:gd name="T85" fmla="*/ 2147483647 h 210"/>
              <a:gd name="T86" fmla="*/ 2147483647 w 98"/>
              <a:gd name="T87" fmla="*/ 2147483647 h 210"/>
              <a:gd name="T88" fmla="*/ 2147483647 w 98"/>
              <a:gd name="T89" fmla="*/ 2147483647 h 210"/>
              <a:gd name="T90" fmla="*/ 2147483647 w 98"/>
              <a:gd name="T91" fmla="*/ 2147483647 h 210"/>
              <a:gd name="T92" fmla="*/ 2147483647 w 98"/>
              <a:gd name="T93" fmla="*/ 2147483647 h 210"/>
              <a:gd name="T94" fmla="*/ 2147483647 w 98"/>
              <a:gd name="T95" fmla="*/ 2147483647 h 210"/>
              <a:gd name="T96" fmla="*/ 2147483647 w 98"/>
              <a:gd name="T97" fmla="*/ 2147483647 h 210"/>
              <a:gd name="T98" fmla="*/ 2147483647 w 98"/>
              <a:gd name="T99" fmla="*/ 2147483647 h 210"/>
              <a:gd name="T100" fmla="*/ 2147483647 w 98"/>
              <a:gd name="T101" fmla="*/ 2147483647 h 210"/>
              <a:gd name="T102" fmla="*/ 2147483647 w 98"/>
              <a:gd name="T103" fmla="*/ 0 h 210"/>
              <a:gd name="T104" fmla="*/ 2147483647 w 98"/>
              <a:gd name="T105" fmla="*/ 0 h 21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98" h="210">
                <a:moveTo>
                  <a:pt x="91" y="0"/>
                </a:moveTo>
                <a:lnTo>
                  <a:pt x="86" y="3"/>
                </a:lnTo>
                <a:lnTo>
                  <a:pt x="81" y="8"/>
                </a:lnTo>
                <a:lnTo>
                  <a:pt x="78" y="13"/>
                </a:lnTo>
                <a:lnTo>
                  <a:pt x="73" y="19"/>
                </a:lnTo>
                <a:lnTo>
                  <a:pt x="68" y="36"/>
                </a:lnTo>
                <a:lnTo>
                  <a:pt x="63" y="52"/>
                </a:lnTo>
                <a:lnTo>
                  <a:pt x="60" y="70"/>
                </a:lnTo>
                <a:lnTo>
                  <a:pt x="58" y="86"/>
                </a:lnTo>
                <a:lnTo>
                  <a:pt x="58" y="99"/>
                </a:lnTo>
                <a:lnTo>
                  <a:pt x="58" y="110"/>
                </a:lnTo>
                <a:lnTo>
                  <a:pt x="58" y="122"/>
                </a:lnTo>
                <a:lnTo>
                  <a:pt x="60" y="136"/>
                </a:lnTo>
                <a:lnTo>
                  <a:pt x="63" y="151"/>
                </a:lnTo>
                <a:lnTo>
                  <a:pt x="66" y="166"/>
                </a:lnTo>
                <a:lnTo>
                  <a:pt x="71" y="179"/>
                </a:lnTo>
                <a:lnTo>
                  <a:pt x="79" y="192"/>
                </a:lnTo>
                <a:lnTo>
                  <a:pt x="83" y="196"/>
                </a:lnTo>
                <a:lnTo>
                  <a:pt x="87" y="201"/>
                </a:lnTo>
                <a:lnTo>
                  <a:pt x="92" y="206"/>
                </a:lnTo>
                <a:lnTo>
                  <a:pt x="97" y="209"/>
                </a:lnTo>
                <a:lnTo>
                  <a:pt x="87" y="209"/>
                </a:lnTo>
                <a:lnTo>
                  <a:pt x="78" y="209"/>
                </a:lnTo>
                <a:lnTo>
                  <a:pt x="68" y="206"/>
                </a:lnTo>
                <a:lnTo>
                  <a:pt x="58" y="203"/>
                </a:lnTo>
                <a:lnTo>
                  <a:pt x="50" y="198"/>
                </a:lnTo>
                <a:lnTo>
                  <a:pt x="42" y="193"/>
                </a:lnTo>
                <a:lnTo>
                  <a:pt x="35" y="187"/>
                </a:lnTo>
                <a:lnTo>
                  <a:pt x="27" y="180"/>
                </a:lnTo>
                <a:lnTo>
                  <a:pt x="22" y="172"/>
                </a:lnTo>
                <a:lnTo>
                  <a:pt x="16" y="164"/>
                </a:lnTo>
                <a:lnTo>
                  <a:pt x="13" y="154"/>
                </a:lnTo>
                <a:lnTo>
                  <a:pt x="8" y="144"/>
                </a:lnTo>
                <a:lnTo>
                  <a:pt x="5" y="135"/>
                </a:lnTo>
                <a:lnTo>
                  <a:pt x="3" y="123"/>
                </a:lnTo>
                <a:lnTo>
                  <a:pt x="1" y="114"/>
                </a:lnTo>
                <a:lnTo>
                  <a:pt x="0" y="102"/>
                </a:lnTo>
                <a:lnTo>
                  <a:pt x="0" y="92"/>
                </a:lnTo>
                <a:lnTo>
                  <a:pt x="1" y="81"/>
                </a:lnTo>
                <a:lnTo>
                  <a:pt x="3" y="71"/>
                </a:lnTo>
                <a:lnTo>
                  <a:pt x="6" y="63"/>
                </a:lnTo>
                <a:lnTo>
                  <a:pt x="9" y="53"/>
                </a:lnTo>
                <a:lnTo>
                  <a:pt x="14" y="45"/>
                </a:lnTo>
                <a:lnTo>
                  <a:pt x="19" y="37"/>
                </a:lnTo>
                <a:lnTo>
                  <a:pt x="26" y="31"/>
                </a:lnTo>
                <a:lnTo>
                  <a:pt x="32" y="24"/>
                </a:lnTo>
                <a:lnTo>
                  <a:pt x="39" y="18"/>
                </a:lnTo>
                <a:lnTo>
                  <a:pt x="47" y="13"/>
                </a:lnTo>
                <a:lnTo>
                  <a:pt x="55" y="8"/>
                </a:lnTo>
                <a:lnTo>
                  <a:pt x="63" y="5"/>
                </a:lnTo>
                <a:lnTo>
                  <a:pt x="71" y="1"/>
                </a:lnTo>
                <a:lnTo>
                  <a:pt x="81" y="0"/>
                </a:lnTo>
                <a:lnTo>
                  <a:pt x="9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5545138" y="2816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5545138" y="2816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5199063" y="3192463"/>
            <a:ext cx="84137" cy="166687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0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2147483647 w 53"/>
              <a:gd name="T15" fmla="*/ 2147483647 h 105"/>
              <a:gd name="T16" fmla="*/ 0 w 53"/>
              <a:gd name="T17" fmla="*/ 2147483647 h 105"/>
              <a:gd name="T18" fmla="*/ 2147483647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0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105">
                <a:moveTo>
                  <a:pt x="26" y="0"/>
                </a:moveTo>
                <a:lnTo>
                  <a:pt x="21" y="0"/>
                </a:lnTo>
                <a:lnTo>
                  <a:pt x="16" y="3"/>
                </a:lnTo>
                <a:lnTo>
                  <a:pt x="11" y="8"/>
                </a:lnTo>
                <a:lnTo>
                  <a:pt x="8" y="15"/>
                </a:lnTo>
                <a:lnTo>
                  <a:pt x="5" y="23"/>
                </a:lnTo>
                <a:lnTo>
                  <a:pt x="1" y="31"/>
                </a:lnTo>
                <a:lnTo>
                  <a:pt x="1" y="41"/>
                </a:lnTo>
                <a:lnTo>
                  <a:pt x="0" y="52"/>
                </a:lnTo>
                <a:lnTo>
                  <a:pt x="1" y="62"/>
                </a:lnTo>
                <a:lnTo>
                  <a:pt x="1" y="72"/>
                </a:lnTo>
                <a:lnTo>
                  <a:pt x="5" y="81"/>
                </a:lnTo>
                <a:lnTo>
                  <a:pt x="8" y="88"/>
                </a:lnTo>
                <a:lnTo>
                  <a:pt x="11" y="94"/>
                </a:lnTo>
                <a:lnTo>
                  <a:pt x="16" y="99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99"/>
                </a:lnTo>
                <a:lnTo>
                  <a:pt x="40" y="94"/>
                </a:lnTo>
                <a:lnTo>
                  <a:pt x="45" y="88"/>
                </a:lnTo>
                <a:lnTo>
                  <a:pt x="49" y="81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1"/>
                </a:lnTo>
                <a:lnTo>
                  <a:pt x="50" y="31"/>
                </a:lnTo>
                <a:lnTo>
                  <a:pt x="49" y="23"/>
                </a:lnTo>
                <a:lnTo>
                  <a:pt x="45" y="15"/>
                </a:lnTo>
                <a:lnTo>
                  <a:pt x="40" y="8"/>
                </a:lnTo>
                <a:lnTo>
                  <a:pt x="36" y="3"/>
                </a:lnTo>
                <a:lnTo>
                  <a:pt x="31" y="0"/>
                </a:lnTo>
                <a:lnTo>
                  <a:pt x="26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5199063" y="3192463"/>
            <a:ext cx="84137" cy="166687"/>
          </a:xfrm>
          <a:custGeom>
            <a:avLst/>
            <a:gdLst>
              <a:gd name="T0" fmla="*/ 2147483647 w 53"/>
              <a:gd name="T1" fmla="*/ 0 h 105"/>
              <a:gd name="T2" fmla="*/ 2147483647 w 53"/>
              <a:gd name="T3" fmla="*/ 0 h 105"/>
              <a:gd name="T4" fmla="*/ 2147483647 w 53"/>
              <a:gd name="T5" fmla="*/ 2147483647 h 105"/>
              <a:gd name="T6" fmla="*/ 2147483647 w 53"/>
              <a:gd name="T7" fmla="*/ 2147483647 h 105"/>
              <a:gd name="T8" fmla="*/ 2147483647 w 53"/>
              <a:gd name="T9" fmla="*/ 2147483647 h 105"/>
              <a:gd name="T10" fmla="*/ 2147483647 w 53"/>
              <a:gd name="T11" fmla="*/ 2147483647 h 105"/>
              <a:gd name="T12" fmla="*/ 2147483647 w 53"/>
              <a:gd name="T13" fmla="*/ 2147483647 h 105"/>
              <a:gd name="T14" fmla="*/ 2147483647 w 53"/>
              <a:gd name="T15" fmla="*/ 2147483647 h 105"/>
              <a:gd name="T16" fmla="*/ 0 w 53"/>
              <a:gd name="T17" fmla="*/ 2147483647 h 105"/>
              <a:gd name="T18" fmla="*/ 2147483647 w 53"/>
              <a:gd name="T19" fmla="*/ 2147483647 h 105"/>
              <a:gd name="T20" fmla="*/ 2147483647 w 53"/>
              <a:gd name="T21" fmla="*/ 2147483647 h 105"/>
              <a:gd name="T22" fmla="*/ 2147483647 w 53"/>
              <a:gd name="T23" fmla="*/ 2147483647 h 105"/>
              <a:gd name="T24" fmla="*/ 2147483647 w 53"/>
              <a:gd name="T25" fmla="*/ 2147483647 h 105"/>
              <a:gd name="T26" fmla="*/ 2147483647 w 53"/>
              <a:gd name="T27" fmla="*/ 2147483647 h 105"/>
              <a:gd name="T28" fmla="*/ 2147483647 w 53"/>
              <a:gd name="T29" fmla="*/ 2147483647 h 105"/>
              <a:gd name="T30" fmla="*/ 2147483647 w 53"/>
              <a:gd name="T31" fmla="*/ 2147483647 h 105"/>
              <a:gd name="T32" fmla="*/ 2147483647 w 53"/>
              <a:gd name="T33" fmla="*/ 2147483647 h 105"/>
              <a:gd name="T34" fmla="*/ 2147483647 w 53"/>
              <a:gd name="T35" fmla="*/ 2147483647 h 105"/>
              <a:gd name="T36" fmla="*/ 2147483647 w 53"/>
              <a:gd name="T37" fmla="*/ 2147483647 h 105"/>
              <a:gd name="T38" fmla="*/ 2147483647 w 53"/>
              <a:gd name="T39" fmla="*/ 2147483647 h 105"/>
              <a:gd name="T40" fmla="*/ 2147483647 w 53"/>
              <a:gd name="T41" fmla="*/ 2147483647 h 105"/>
              <a:gd name="T42" fmla="*/ 2147483647 w 53"/>
              <a:gd name="T43" fmla="*/ 2147483647 h 105"/>
              <a:gd name="T44" fmla="*/ 2147483647 w 53"/>
              <a:gd name="T45" fmla="*/ 2147483647 h 105"/>
              <a:gd name="T46" fmla="*/ 2147483647 w 53"/>
              <a:gd name="T47" fmla="*/ 2147483647 h 105"/>
              <a:gd name="T48" fmla="*/ 2147483647 w 53"/>
              <a:gd name="T49" fmla="*/ 2147483647 h 105"/>
              <a:gd name="T50" fmla="*/ 2147483647 w 53"/>
              <a:gd name="T51" fmla="*/ 2147483647 h 105"/>
              <a:gd name="T52" fmla="*/ 2147483647 w 53"/>
              <a:gd name="T53" fmla="*/ 2147483647 h 105"/>
              <a:gd name="T54" fmla="*/ 2147483647 w 53"/>
              <a:gd name="T55" fmla="*/ 2147483647 h 105"/>
              <a:gd name="T56" fmla="*/ 2147483647 w 53"/>
              <a:gd name="T57" fmla="*/ 2147483647 h 105"/>
              <a:gd name="T58" fmla="*/ 2147483647 w 53"/>
              <a:gd name="T59" fmla="*/ 2147483647 h 105"/>
              <a:gd name="T60" fmla="*/ 2147483647 w 53"/>
              <a:gd name="T61" fmla="*/ 2147483647 h 105"/>
              <a:gd name="T62" fmla="*/ 2147483647 w 53"/>
              <a:gd name="T63" fmla="*/ 0 h 105"/>
              <a:gd name="T64" fmla="*/ 2147483647 w 53"/>
              <a:gd name="T65" fmla="*/ 0 h 1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3" h="105">
                <a:moveTo>
                  <a:pt x="26" y="0"/>
                </a:moveTo>
                <a:lnTo>
                  <a:pt x="21" y="0"/>
                </a:lnTo>
                <a:lnTo>
                  <a:pt x="16" y="3"/>
                </a:lnTo>
                <a:lnTo>
                  <a:pt x="11" y="8"/>
                </a:lnTo>
                <a:lnTo>
                  <a:pt x="8" y="15"/>
                </a:lnTo>
                <a:lnTo>
                  <a:pt x="5" y="23"/>
                </a:lnTo>
                <a:lnTo>
                  <a:pt x="1" y="31"/>
                </a:lnTo>
                <a:lnTo>
                  <a:pt x="1" y="41"/>
                </a:lnTo>
                <a:lnTo>
                  <a:pt x="0" y="52"/>
                </a:lnTo>
                <a:lnTo>
                  <a:pt x="1" y="62"/>
                </a:lnTo>
                <a:lnTo>
                  <a:pt x="1" y="72"/>
                </a:lnTo>
                <a:lnTo>
                  <a:pt x="5" y="81"/>
                </a:lnTo>
                <a:lnTo>
                  <a:pt x="8" y="88"/>
                </a:lnTo>
                <a:lnTo>
                  <a:pt x="11" y="94"/>
                </a:lnTo>
                <a:lnTo>
                  <a:pt x="16" y="99"/>
                </a:lnTo>
                <a:lnTo>
                  <a:pt x="21" y="103"/>
                </a:lnTo>
                <a:lnTo>
                  <a:pt x="26" y="104"/>
                </a:lnTo>
                <a:lnTo>
                  <a:pt x="31" y="103"/>
                </a:lnTo>
                <a:lnTo>
                  <a:pt x="36" y="99"/>
                </a:lnTo>
                <a:lnTo>
                  <a:pt x="40" y="94"/>
                </a:lnTo>
                <a:lnTo>
                  <a:pt x="45" y="88"/>
                </a:lnTo>
                <a:lnTo>
                  <a:pt x="49" y="81"/>
                </a:lnTo>
                <a:lnTo>
                  <a:pt x="50" y="72"/>
                </a:lnTo>
                <a:lnTo>
                  <a:pt x="52" y="62"/>
                </a:lnTo>
                <a:lnTo>
                  <a:pt x="52" y="52"/>
                </a:lnTo>
                <a:lnTo>
                  <a:pt x="52" y="41"/>
                </a:lnTo>
                <a:lnTo>
                  <a:pt x="50" y="31"/>
                </a:lnTo>
                <a:lnTo>
                  <a:pt x="49" y="23"/>
                </a:lnTo>
                <a:lnTo>
                  <a:pt x="45" y="15"/>
                </a:lnTo>
                <a:lnTo>
                  <a:pt x="40" y="8"/>
                </a:lnTo>
                <a:lnTo>
                  <a:pt x="36" y="3"/>
                </a:lnTo>
                <a:lnTo>
                  <a:pt x="31" y="0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5595938" y="3502025"/>
            <a:ext cx="109537" cy="215900"/>
          </a:xfrm>
          <a:custGeom>
            <a:avLst/>
            <a:gdLst>
              <a:gd name="T0" fmla="*/ 2147483647 w 69"/>
              <a:gd name="T1" fmla="*/ 0 h 136"/>
              <a:gd name="T2" fmla="*/ 2147483647 w 69"/>
              <a:gd name="T3" fmla="*/ 2147483647 h 136"/>
              <a:gd name="T4" fmla="*/ 2147483647 w 69"/>
              <a:gd name="T5" fmla="*/ 2147483647 h 136"/>
              <a:gd name="T6" fmla="*/ 2147483647 w 69"/>
              <a:gd name="T7" fmla="*/ 2147483647 h 136"/>
              <a:gd name="T8" fmla="*/ 2147483647 w 69"/>
              <a:gd name="T9" fmla="*/ 2147483647 h 136"/>
              <a:gd name="T10" fmla="*/ 2147483647 w 69"/>
              <a:gd name="T11" fmla="*/ 2147483647 h 136"/>
              <a:gd name="T12" fmla="*/ 2147483647 w 69"/>
              <a:gd name="T13" fmla="*/ 2147483647 h 136"/>
              <a:gd name="T14" fmla="*/ 0 w 69"/>
              <a:gd name="T15" fmla="*/ 2147483647 h 136"/>
              <a:gd name="T16" fmla="*/ 0 w 69"/>
              <a:gd name="T17" fmla="*/ 2147483647 h 136"/>
              <a:gd name="T18" fmla="*/ 0 w 69"/>
              <a:gd name="T19" fmla="*/ 2147483647 h 136"/>
              <a:gd name="T20" fmla="*/ 2147483647 w 69"/>
              <a:gd name="T21" fmla="*/ 2147483647 h 136"/>
              <a:gd name="T22" fmla="*/ 2147483647 w 69"/>
              <a:gd name="T23" fmla="*/ 2147483647 h 136"/>
              <a:gd name="T24" fmla="*/ 2147483647 w 69"/>
              <a:gd name="T25" fmla="*/ 2147483647 h 136"/>
              <a:gd name="T26" fmla="*/ 2147483647 w 69"/>
              <a:gd name="T27" fmla="*/ 2147483647 h 136"/>
              <a:gd name="T28" fmla="*/ 2147483647 w 69"/>
              <a:gd name="T29" fmla="*/ 2147483647 h 136"/>
              <a:gd name="T30" fmla="*/ 2147483647 w 69"/>
              <a:gd name="T31" fmla="*/ 2147483647 h 136"/>
              <a:gd name="T32" fmla="*/ 2147483647 w 69"/>
              <a:gd name="T33" fmla="*/ 2147483647 h 136"/>
              <a:gd name="T34" fmla="*/ 2147483647 w 69"/>
              <a:gd name="T35" fmla="*/ 2147483647 h 136"/>
              <a:gd name="T36" fmla="*/ 2147483647 w 69"/>
              <a:gd name="T37" fmla="*/ 2147483647 h 136"/>
              <a:gd name="T38" fmla="*/ 2147483647 w 69"/>
              <a:gd name="T39" fmla="*/ 2147483647 h 136"/>
              <a:gd name="T40" fmla="*/ 2147483647 w 69"/>
              <a:gd name="T41" fmla="*/ 2147483647 h 136"/>
              <a:gd name="T42" fmla="*/ 2147483647 w 69"/>
              <a:gd name="T43" fmla="*/ 2147483647 h 136"/>
              <a:gd name="T44" fmla="*/ 2147483647 w 69"/>
              <a:gd name="T45" fmla="*/ 2147483647 h 136"/>
              <a:gd name="T46" fmla="*/ 2147483647 w 69"/>
              <a:gd name="T47" fmla="*/ 2147483647 h 136"/>
              <a:gd name="T48" fmla="*/ 2147483647 w 69"/>
              <a:gd name="T49" fmla="*/ 2147483647 h 136"/>
              <a:gd name="T50" fmla="*/ 2147483647 w 69"/>
              <a:gd name="T51" fmla="*/ 2147483647 h 136"/>
              <a:gd name="T52" fmla="*/ 2147483647 w 69"/>
              <a:gd name="T53" fmla="*/ 2147483647 h 136"/>
              <a:gd name="T54" fmla="*/ 2147483647 w 69"/>
              <a:gd name="T55" fmla="*/ 2147483647 h 136"/>
              <a:gd name="T56" fmla="*/ 2147483647 w 69"/>
              <a:gd name="T57" fmla="*/ 2147483647 h 136"/>
              <a:gd name="T58" fmla="*/ 2147483647 w 69"/>
              <a:gd name="T59" fmla="*/ 2147483647 h 136"/>
              <a:gd name="T60" fmla="*/ 2147483647 w 69"/>
              <a:gd name="T61" fmla="*/ 2147483647 h 136"/>
              <a:gd name="T62" fmla="*/ 2147483647 w 69"/>
              <a:gd name="T63" fmla="*/ 2147483647 h 136"/>
              <a:gd name="T64" fmla="*/ 2147483647 w 69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9" h="136">
                <a:moveTo>
                  <a:pt x="34" y="0"/>
                </a:moveTo>
                <a:lnTo>
                  <a:pt x="26" y="2"/>
                </a:lnTo>
                <a:lnTo>
                  <a:pt x="20" y="5"/>
                </a:lnTo>
                <a:lnTo>
                  <a:pt x="15" y="12"/>
                </a:lnTo>
                <a:lnTo>
                  <a:pt x="10" y="20"/>
                </a:lnTo>
                <a:lnTo>
                  <a:pt x="5" y="29"/>
                </a:lnTo>
                <a:lnTo>
                  <a:pt x="2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2" y="94"/>
                </a:lnTo>
                <a:lnTo>
                  <a:pt x="5" y="106"/>
                </a:lnTo>
                <a:lnTo>
                  <a:pt x="10" y="116"/>
                </a:lnTo>
                <a:lnTo>
                  <a:pt x="15" y="124"/>
                </a:lnTo>
                <a:lnTo>
                  <a:pt x="20" y="130"/>
                </a:lnTo>
                <a:lnTo>
                  <a:pt x="26" y="133"/>
                </a:lnTo>
                <a:lnTo>
                  <a:pt x="34" y="135"/>
                </a:lnTo>
                <a:lnTo>
                  <a:pt x="41" y="133"/>
                </a:lnTo>
                <a:lnTo>
                  <a:pt x="47" y="130"/>
                </a:lnTo>
                <a:lnTo>
                  <a:pt x="52" y="124"/>
                </a:lnTo>
                <a:lnTo>
                  <a:pt x="57" y="116"/>
                </a:lnTo>
                <a:lnTo>
                  <a:pt x="62" y="106"/>
                </a:lnTo>
                <a:lnTo>
                  <a:pt x="65" y="94"/>
                </a:lnTo>
                <a:lnTo>
                  <a:pt x="67" y="81"/>
                </a:lnTo>
                <a:lnTo>
                  <a:pt x="68" y="68"/>
                </a:lnTo>
                <a:lnTo>
                  <a:pt x="67" y="54"/>
                </a:lnTo>
                <a:lnTo>
                  <a:pt x="65" y="41"/>
                </a:lnTo>
                <a:lnTo>
                  <a:pt x="62" y="29"/>
                </a:lnTo>
                <a:lnTo>
                  <a:pt x="57" y="20"/>
                </a:lnTo>
                <a:lnTo>
                  <a:pt x="52" y="12"/>
                </a:lnTo>
                <a:lnTo>
                  <a:pt x="47" y="5"/>
                </a:lnTo>
                <a:lnTo>
                  <a:pt x="41" y="2"/>
                </a:lnTo>
                <a:lnTo>
                  <a:pt x="34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>
            <a:off x="5595938" y="3502025"/>
            <a:ext cx="109537" cy="215900"/>
          </a:xfrm>
          <a:custGeom>
            <a:avLst/>
            <a:gdLst>
              <a:gd name="T0" fmla="*/ 2147483647 w 69"/>
              <a:gd name="T1" fmla="*/ 0 h 136"/>
              <a:gd name="T2" fmla="*/ 2147483647 w 69"/>
              <a:gd name="T3" fmla="*/ 2147483647 h 136"/>
              <a:gd name="T4" fmla="*/ 2147483647 w 69"/>
              <a:gd name="T5" fmla="*/ 2147483647 h 136"/>
              <a:gd name="T6" fmla="*/ 2147483647 w 69"/>
              <a:gd name="T7" fmla="*/ 2147483647 h 136"/>
              <a:gd name="T8" fmla="*/ 2147483647 w 69"/>
              <a:gd name="T9" fmla="*/ 2147483647 h 136"/>
              <a:gd name="T10" fmla="*/ 2147483647 w 69"/>
              <a:gd name="T11" fmla="*/ 2147483647 h 136"/>
              <a:gd name="T12" fmla="*/ 2147483647 w 69"/>
              <a:gd name="T13" fmla="*/ 2147483647 h 136"/>
              <a:gd name="T14" fmla="*/ 0 w 69"/>
              <a:gd name="T15" fmla="*/ 2147483647 h 136"/>
              <a:gd name="T16" fmla="*/ 0 w 69"/>
              <a:gd name="T17" fmla="*/ 2147483647 h 136"/>
              <a:gd name="T18" fmla="*/ 0 w 69"/>
              <a:gd name="T19" fmla="*/ 2147483647 h 136"/>
              <a:gd name="T20" fmla="*/ 2147483647 w 69"/>
              <a:gd name="T21" fmla="*/ 2147483647 h 136"/>
              <a:gd name="T22" fmla="*/ 2147483647 w 69"/>
              <a:gd name="T23" fmla="*/ 2147483647 h 136"/>
              <a:gd name="T24" fmla="*/ 2147483647 w 69"/>
              <a:gd name="T25" fmla="*/ 2147483647 h 136"/>
              <a:gd name="T26" fmla="*/ 2147483647 w 69"/>
              <a:gd name="T27" fmla="*/ 2147483647 h 136"/>
              <a:gd name="T28" fmla="*/ 2147483647 w 69"/>
              <a:gd name="T29" fmla="*/ 2147483647 h 136"/>
              <a:gd name="T30" fmla="*/ 2147483647 w 69"/>
              <a:gd name="T31" fmla="*/ 2147483647 h 136"/>
              <a:gd name="T32" fmla="*/ 2147483647 w 69"/>
              <a:gd name="T33" fmla="*/ 2147483647 h 136"/>
              <a:gd name="T34" fmla="*/ 2147483647 w 69"/>
              <a:gd name="T35" fmla="*/ 2147483647 h 136"/>
              <a:gd name="T36" fmla="*/ 2147483647 w 69"/>
              <a:gd name="T37" fmla="*/ 2147483647 h 136"/>
              <a:gd name="T38" fmla="*/ 2147483647 w 69"/>
              <a:gd name="T39" fmla="*/ 2147483647 h 136"/>
              <a:gd name="T40" fmla="*/ 2147483647 w 69"/>
              <a:gd name="T41" fmla="*/ 2147483647 h 136"/>
              <a:gd name="T42" fmla="*/ 2147483647 w 69"/>
              <a:gd name="T43" fmla="*/ 2147483647 h 136"/>
              <a:gd name="T44" fmla="*/ 2147483647 w 69"/>
              <a:gd name="T45" fmla="*/ 2147483647 h 136"/>
              <a:gd name="T46" fmla="*/ 2147483647 w 69"/>
              <a:gd name="T47" fmla="*/ 2147483647 h 136"/>
              <a:gd name="T48" fmla="*/ 2147483647 w 69"/>
              <a:gd name="T49" fmla="*/ 2147483647 h 136"/>
              <a:gd name="T50" fmla="*/ 2147483647 w 69"/>
              <a:gd name="T51" fmla="*/ 2147483647 h 136"/>
              <a:gd name="T52" fmla="*/ 2147483647 w 69"/>
              <a:gd name="T53" fmla="*/ 2147483647 h 136"/>
              <a:gd name="T54" fmla="*/ 2147483647 w 69"/>
              <a:gd name="T55" fmla="*/ 2147483647 h 136"/>
              <a:gd name="T56" fmla="*/ 2147483647 w 69"/>
              <a:gd name="T57" fmla="*/ 2147483647 h 136"/>
              <a:gd name="T58" fmla="*/ 2147483647 w 69"/>
              <a:gd name="T59" fmla="*/ 2147483647 h 136"/>
              <a:gd name="T60" fmla="*/ 2147483647 w 69"/>
              <a:gd name="T61" fmla="*/ 2147483647 h 136"/>
              <a:gd name="T62" fmla="*/ 2147483647 w 69"/>
              <a:gd name="T63" fmla="*/ 2147483647 h 136"/>
              <a:gd name="T64" fmla="*/ 2147483647 w 69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9" h="136">
                <a:moveTo>
                  <a:pt x="34" y="0"/>
                </a:moveTo>
                <a:lnTo>
                  <a:pt x="26" y="2"/>
                </a:lnTo>
                <a:lnTo>
                  <a:pt x="20" y="5"/>
                </a:lnTo>
                <a:lnTo>
                  <a:pt x="15" y="12"/>
                </a:lnTo>
                <a:lnTo>
                  <a:pt x="10" y="20"/>
                </a:lnTo>
                <a:lnTo>
                  <a:pt x="5" y="29"/>
                </a:lnTo>
                <a:lnTo>
                  <a:pt x="2" y="41"/>
                </a:lnTo>
                <a:lnTo>
                  <a:pt x="0" y="54"/>
                </a:lnTo>
                <a:lnTo>
                  <a:pt x="0" y="68"/>
                </a:lnTo>
                <a:lnTo>
                  <a:pt x="0" y="81"/>
                </a:lnTo>
                <a:lnTo>
                  <a:pt x="2" y="94"/>
                </a:lnTo>
                <a:lnTo>
                  <a:pt x="5" y="106"/>
                </a:lnTo>
                <a:lnTo>
                  <a:pt x="10" y="116"/>
                </a:lnTo>
                <a:lnTo>
                  <a:pt x="15" y="124"/>
                </a:lnTo>
                <a:lnTo>
                  <a:pt x="20" y="130"/>
                </a:lnTo>
                <a:lnTo>
                  <a:pt x="26" y="133"/>
                </a:lnTo>
                <a:lnTo>
                  <a:pt x="34" y="135"/>
                </a:lnTo>
                <a:lnTo>
                  <a:pt x="41" y="133"/>
                </a:lnTo>
                <a:lnTo>
                  <a:pt x="47" y="130"/>
                </a:lnTo>
                <a:lnTo>
                  <a:pt x="52" y="124"/>
                </a:lnTo>
                <a:lnTo>
                  <a:pt x="57" y="116"/>
                </a:lnTo>
                <a:lnTo>
                  <a:pt x="62" y="106"/>
                </a:lnTo>
                <a:lnTo>
                  <a:pt x="65" y="94"/>
                </a:lnTo>
                <a:lnTo>
                  <a:pt x="67" y="81"/>
                </a:lnTo>
                <a:lnTo>
                  <a:pt x="68" y="68"/>
                </a:lnTo>
                <a:lnTo>
                  <a:pt x="67" y="54"/>
                </a:lnTo>
                <a:lnTo>
                  <a:pt x="65" y="41"/>
                </a:lnTo>
                <a:lnTo>
                  <a:pt x="62" y="29"/>
                </a:lnTo>
                <a:lnTo>
                  <a:pt x="57" y="20"/>
                </a:lnTo>
                <a:lnTo>
                  <a:pt x="52" y="12"/>
                </a:lnTo>
                <a:lnTo>
                  <a:pt x="47" y="5"/>
                </a:lnTo>
                <a:lnTo>
                  <a:pt x="41" y="2"/>
                </a:lnTo>
                <a:lnTo>
                  <a:pt x="34" y="0"/>
                </a:lnTo>
              </a:path>
            </a:pathLst>
          </a:custGeom>
          <a:solidFill>
            <a:srgbClr val="176F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5221288" y="3835400"/>
            <a:ext cx="103187" cy="200025"/>
          </a:xfrm>
          <a:custGeom>
            <a:avLst/>
            <a:gdLst>
              <a:gd name="T0" fmla="*/ 2147483647 w 65"/>
              <a:gd name="T1" fmla="*/ 0 h 126"/>
              <a:gd name="T2" fmla="*/ 2147483647 w 65"/>
              <a:gd name="T3" fmla="*/ 0 h 126"/>
              <a:gd name="T4" fmla="*/ 2147483647 w 65"/>
              <a:gd name="T5" fmla="*/ 2147483647 h 126"/>
              <a:gd name="T6" fmla="*/ 2147483647 w 65"/>
              <a:gd name="T7" fmla="*/ 2147483647 h 126"/>
              <a:gd name="T8" fmla="*/ 2147483647 w 65"/>
              <a:gd name="T9" fmla="*/ 2147483647 h 126"/>
              <a:gd name="T10" fmla="*/ 2147483647 w 65"/>
              <a:gd name="T11" fmla="*/ 2147483647 h 126"/>
              <a:gd name="T12" fmla="*/ 2147483647 w 65"/>
              <a:gd name="T13" fmla="*/ 2147483647 h 126"/>
              <a:gd name="T14" fmla="*/ 0 w 65"/>
              <a:gd name="T15" fmla="*/ 2147483647 h 126"/>
              <a:gd name="T16" fmla="*/ 0 w 65"/>
              <a:gd name="T17" fmla="*/ 2147483647 h 126"/>
              <a:gd name="T18" fmla="*/ 0 w 65"/>
              <a:gd name="T19" fmla="*/ 2147483647 h 126"/>
              <a:gd name="T20" fmla="*/ 2147483647 w 65"/>
              <a:gd name="T21" fmla="*/ 2147483647 h 126"/>
              <a:gd name="T22" fmla="*/ 2147483647 w 65"/>
              <a:gd name="T23" fmla="*/ 2147483647 h 126"/>
              <a:gd name="T24" fmla="*/ 2147483647 w 65"/>
              <a:gd name="T25" fmla="*/ 2147483647 h 126"/>
              <a:gd name="T26" fmla="*/ 2147483647 w 65"/>
              <a:gd name="T27" fmla="*/ 2147483647 h 126"/>
              <a:gd name="T28" fmla="*/ 2147483647 w 65"/>
              <a:gd name="T29" fmla="*/ 2147483647 h 126"/>
              <a:gd name="T30" fmla="*/ 2147483647 w 65"/>
              <a:gd name="T31" fmla="*/ 2147483647 h 126"/>
              <a:gd name="T32" fmla="*/ 2147483647 w 65"/>
              <a:gd name="T33" fmla="*/ 2147483647 h 126"/>
              <a:gd name="T34" fmla="*/ 2147483647 w 65"/>
              <a:gd name="T35" fmla="*/ 2147483647 h 126"/>
              <a:gd name="T36" fmla="*/ 2147483647 w 65"/>
              <a:gd name="T37" fmla="*/ 2147483647 h 126"/>
              <a:gd name="T38" fmla="*/ 2147483647 w 65"/>
              <a:gd name="T39" fmla="*/ 2147483647 h 126"/>
              <a:gd name="T40" fmla="*/ 2147483647 w 65"/>
              <a:gd name="T41" fmla="*/ 2147483647 h 126"/>
              <a:gd name="T42" fmla="*/ 2147483647 w 65"/>
              <a:gd name="T43" fmla="*/ 2147483647 h 126"/>
              <a:gd name="T44" fmla="*/ 2147483647 w 65"/>
              <a:gd name="T45" fmla="*/ 2147483647 h 126"/>
              <a:gd name="T46" fmla="*/ 2147483647 w 65"/>
              <a:gd name="T47" fmla="*/ 2147483647 h 126"/>
              <a:gd name="T48" fmla="*/ 2147483647 w 65"/>
              <a:gd name="T49" fmla="*/ 2147483647 h 126"/>
              <a:gd name="T50" fmla="*/ 2147483647 w 65"/>
              <a:gd name="T51" fmla="*/ 2147483647 h 126"/>
              <a:gd name="T52" fmla="*/ 2147483647 w 65"/>
              <a:gd name="T53" fmla="*/ 2147483647 h 126"/>
              <a:gd name="T54" fmla="*/ 2147483647 w 65"/>
              <a:gd name="T55" fmla="*/ 2147483647 h 126"/>
              <a:gd name="T56" fmla="*/ 2147483647 w 65"/>
              <a:gd name="T57" fmla="*/ 2147483647 h 126"/>
              <a:gd name="T58" fmla="*/ 2147483647 w 65"/>
              <a:gd name="T59" fmla="*/ 2147483647 h 126"/>
              <a:gd name="T60" fmla="*/ 2147483647 w 65"/>
              <a:gd name="T61" fmla="*/ 2147483647 h 126"/>
              <a:gd name="T62" fmla="*/ 2147483647 w 65"/>
              <a:gd name="T63" fmla="*/ 0 h 126"/>
              <a:gd name="T64" fmla="*/ 2147483647 w 6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" h="126">
                <a:moveTo>
                  <a:pt x="31" y="0"/>
                </a:moveTo>
                <a:lnTo>
                  <a:pt x="25" y="0"/>
                </a:lnTo>
                <a:lnTo>
                  <a:pt x="18" y="5"/>
                </a:lnTo>
                <a:lnTo>
                  <a:pt x="13" y="10"/>
                </a:lnTo>
                <a:lnTo>
                  <a:pt x="9" y="18"/>
                </a:lnTo>
                <a:lnTo>
                  <a:pt x="5" y="27"/>
                </a:lnTo>
                <a:lnTo>
                  <a:pt x="2" y="37"/>
                </a:lnTo>
                <a:lnTo>
                  <a:pt x="0" y="50"/>
                </a:lnTo>
                <a:lnTo>
                  <a:pt x="0" y="63"/>
                </a:lnTo>
                <a:lnTo>
                  <a:pt x="0" y="75"/>
                </a:lnTo>
                <a:lnTo>
                  <a:pt x="2" y="88"/>
                </a:lnTo>
                <a:lnTo>
                  <a:pt x="5" y="97"/>
                </a:lnTo>
                <a:lnTo>
                  <a:pt x="9" y="107"/>
                </a:lnTo>
                <a:lnTo>
                  <a:pt x="13" y="115"/>
                </a:lnTo>
                <a:lnTo>
                  <a:pt x="18" y="120"/>
                </a:lnTo>
                <a:lnTo>
                  <a:pt x="25" y="125"/>
                </a:lnTo>
                <a:lnTo>
                  <a:pt x="31" y="125"/>
                </a:lnTo>
                <a:lnTo>
                  <a:pt x="38" y="125"/>
                </a:lnTo>
                <a:lnTo>
                  <a:pt x="44" y="120"/>
                </a:lnTo>
                <a:lnTo>
                  <a:pt x="49" y="115"/>
                </a:lnTo>
                <a:lnTo>
                  <a:pt x="54" y="107"/>
                </a:lnTo>
                <a:lnTo>
                  <a:pt x="57" y="97"/>
                </a:lnTo>
                <a:lnTo>
                  <a:pt x="61" y="88"/>
                </a:lnTo>
                <a:lnTo>
                  <a:pt x="62" y="75"/>
                </a:lnTo>
                <a:lnTo>
                  <a:pt x="64" y="63"/>
                </a:lnTo>
                <a:lnTo>
                  <a:pt x="62" y="50"/>
                </a:lnTo>
                <a:lnTo>
                  <a:pt x="61" y="37"/>
                </a:lnTo>
                <a:lnTo>
                  <a:pt x="57" y="27"/>
                </a:lnTo>
                <a:lnTo>
                  <a:pt x="54" y="18"/>
                </a:lnTo>
                <a:lnTo>
                  <a:pt x="49" y="10"/>
                </a:lnTo>
                <a:lnTo>
                  <a:pt x="44" y="5"/>
                </a:lnTo>
                <a:lnTo>
                  <a:pt x="38" y="0"/>
                </a:lnTo>
                <a:lnTo>
                  <a:pt x="3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5221288" y="3835400"/>
            <a:ext cx="103187" cy="200025"/>
          </a:xfrm>
          <a:custGeom>
            <a:avLst/>
            <a:gdLst>
              <a:gd name="T0" fmla="*/ 2147483647 w 65"/>
              <a:gd name="T1" fmla="*/ 0 h 126"/>
              <a:gd name="T2" fmla="*/ 2147483647 w 65"/>
              <a:gd name="T3" fmla="*/ 0 h 126"/>
              <a:gd name="T4" fmla="*/ 2147483647 w 65"/>
              <a:gd name="T5" fmla="*/ 2147483647 h 126"/>
              <a:gd name="T6" fmla="*/ 2147483647 w 65"/>
              <a:gd name="T7" fmla="*/ 2147483647 h 126"/>
              <a:gd name="T8" fmla="*/ 2147483647 w 65"/>
              <a:gd name="T9" fmla="*/ 2147483647 h 126"/>
              <a:gd name="T10" fmla="*/ 2147483647 w 65"/>
              <a:gd name="T11" fmla="*/ 2147483647 h 126"/>
              <a:gd name="T12" fmla="*/ 2147483647 w 65"/>
              <a:gd name="T13" fmla="*/ 2147483647 h 126"/>
              <a:gd name="T14" fmla="*/ 0 w 65"/>
              <a:gd name="T15" fmla="*/ 2147483647 h 126"/>
              <a:gd name="T16" fmla="*/ 0 w 65"/>
              <a:gd name="T17" fmla="*/ 2147483647 h 126"/>
              <a:gd name="T18" fmla="*/ 0 w 65"/>
              <a:gd name="T19" fmla="*/ 2147483647 h 126"/>
              <a:gd name="T20" fmla="*/ 2147483647 w 65"/>
              <a:gd name="T21" fmla="*/ 2147483647 h 126"/>
              <a:gd name="T22" fmla="*/ 2147483647 w 65"/>
              <a:gd name="T23" fmla="*/ 2147483647 h 126"/>
              <a:gd name="T24" fmla="*/ 2147483647 w 65"/>
              <a:gd name="T25" fmla="*/ 2147483647 h 126"/>
              <a:gd name="T26" fmla="*/ 2147483647 w 65"/>
              <a:gd name="T27" fmla="*/ 2147483647 h 126"/>
              <a:gd name="T28" fmla="*/ 2147483647 w 65"/>
              <a:gd name="T29" fmla="*/ 2147483647 h 126"/>
              <a:gd name="T30" fmla="*/ 2147483647 w 65"/>
              <a:gd name="T31" fmla="*/ 2147483647 h 126"/>
              <a:gd name="T32" fmla="*/ 2147483647 w 65"/>
              <a:gd name="T33" fmla="*/ 2147483647 h 126"/>
              <a:gd name="T34" fmla="*/ 2147483647 w 65"/>
              <a:gd name="T35" fmla="*/ 2147483647 h 126"/>
              <a:gd name="T36" fmla="*/ 2147483647 w 65"/>
              <a:gd name="T37" fmla="*/ 2147483647 h 126"/>
              <a:gd name="T38" fmla="*/ 2147483647 w 65"/>
              <a:gd name="T39" fmla="*/ 2147483647 h 126"/>
              <a:gd name="T40" fmla="*/ 2147483647 w 65"/>
              <a:gd name="T41" fmla="*/ 2147483647 h 126"/>
              <a:gd name="T42" fmla="*/ 2147483647 w 65"/>
              <a:gd name="T43" fmla="*/ 2147483647 h 126"/>
              <a:gd name="T44" fmla="*/ 2147483647 w 65"/>
              <a:gd name="T45" fmla="*/ 2147483647 h 126"/>
              <a:gd name="T46" fmla="*/ 2147483647 w 65"/>
              <a:gd name="T47" fmla="*/ 2147483647 h 126"/>
              <a:gd name="T48" fmla="*/ 2147483647 w 65"/>
              <a:gd name="T49" fmla="*/ 2147483647 h 126"/>
              <a:gd name="T50" fmla="*/ 2147483647 w 65"/>
              <a:gd name="T51" fmla="*/ 2147483647 h 126"/>
              <a:gd name="T52" fmla="*/ 2147483647 w 65"/>
              <a:gd name="T53" fmla="*/ 2147483647 h 126"/>
              <a:gd name="T54" fmla="*/ 2147483647 w 65"/>
              <a:gd name="T55" fmla="*/ 2147483647 h 126"/>
              <a:gd name="T56" fmla="*/ 2147483647 w 65"/>
              <a:gd name="T57" fmla="*/ 2147483647 h 126"/>
              <a:gd name="T58" fmla="*/ 2147483647 w 65"/>
              <a:gd name="T59" fmla="*/ 2147483647 h 126"/>
              <a:gd name="T60" fmla="*/ 2147483647 w 65"/>
              <a:gd name="T61" fmla="*/ 2147483647 h 126"/>
              <a:gd name="T62" fmla="*/ 2147483647 w 65"/>
              <a:gd name="T63" fmla="*/ 0 h 126"/>
              <a:gd name="T64" fmla="*/ 2147483647 w 65"/>
              <a:gd name="T65" fmla="*/ 0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5" h="126">
                <a:moveTo>
                  <a:pt x="31" y="0"/>
                </a:moveTo>
                <a:lnTo>
                  <a:pt x="25" y="0"/>
                </a:lnTo>
                <a:lnTo>
                  <a:pt x="18" y="5"/>
                </a:lnTo>
                <a:lnTo>
                  <a:pt x="13" y="10"/>
                </a:lnTo>
                <a:lnTo>
                  <a:pt x="9" y="18"/>
                </a:lnTo>
                <a:lnTo>
                  <a:pt x="5" y="27"/>
                </a:lnTo>
                <a:lnTo>
                  <a:pt x="2" y="37"/>
                </a:lnTo>
                <a:lnTo>
                  <a:pt x="0" y="50"/>
                </a:lnTo>
                <a:lnTo>
                  <a:pt x="0" y="63"/>
                </a:lnTo>
                <a:lnTo>
                  <a:pt x="0" y="75"/>
                </a:lnTo>
                <a:lnTo>
                  <a:pt x="2" y="88"/>
                </a:lnTo>
                <a:lnTo>
                  <a:pt x="5" y="97"/>
                </a:lnTo>
                <a:lnTo>
                  <a:pt x="9" y="107"/>
                </a:lnTo>
                <a:lnTo>
                  <a:pt x="13" y="115"/>
                </a:lnTo>
                <a:lnTo>
                  <a:pt x="18" y="120"/>
                </a:lnTo>
                <a:lnTo>
                  <a:pt x="25" y="125"/>
                </a:lnTo>
                <a:lnTo>
                  <a:pt x="31" y="125"/>
                </a:lnTo>
                <a:lnTo>
                  <a:pt x="38" y="125"/>
                </a:lnTo>
                <a:lnTo>
                  <a:pt x="44" y="120"/>
                </a:lnTo>
                <a:lnTo>
                  <a:pt x="49" y="115"/>
                </a:lnTo>
                <a:lnTo>
                  <a:pt x="54" y="107"/>
                </a:lnTo>
                <a:lnTo>
                  <a:pt x="57" y="97"/>
                </a:lnTo>
                <a:lnTo>
                  <a:pt x="61" y="88"/>
                </a:lnTo>
                <a:lnTo>
                  <a:pt x="62" y="75"/>
                </a:lnTo>
                <a:lnTo>
                  <a:pt x="64" y="63"/>
                </a:lnTo>
                <a:lnTo>
                  <a:pt x="62" y="50"/>
                </a:lnTo>
                <a:lnTo>
                  <a:pt x="61" y="37"/>
                </a:lnTo>
                <a:lnTo>
                  <a:pt x="57" y="27"/>
                </a:lnTo>
                <a:lnTo>
                  <a:pt x="54" y="18"/>
                </a:lnTo>
                <a:lnTo>
                  <a:pt x="49" y="10"/>
                </a:lnTo>
                <a:lnTo>
                  <a:pt x="44" y="5"/>
                </a:lnTo>
                <a:lnTo>
                  <a:pt x="38" y="0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4443413" y="3559175"/>
            <a:ext cx="1255712" cy="471488"/>
          </a:xfrm>
          <a:custGeom>
            <a:avLst/>
            <a:gdLst>
              <a:gd name="T0" fmla="*/ 2147483647 w 791"/>
              <a:gd name="T1" fmla="*/ 2147483647 h 297"/>
              <a:gd name="T2" fmla="*/ 2147483647 w 791"/>
              <a:gd name="T3" fmla="*/ 2147483647 h 297"/>
              <a:gd name="T4" fmla="*/ 2147483647 w 791"/>
              <a:gd name="T5" fmla="*/ 2147483647 h 297"/>
              <a:gd name="T6" fmla="*/ 2147483647 w 791"/>
              <a:gd name="T7" fmla="*/ 2147483647 h 297"/>
              <a:gd name="T8" fmla="*/ 2147483647 w 791"/>
              <a:gd name="T9" fmla="*/ 2147483647 h 297"/>
              <a:gd name="T10" fmla="*/ 2147483647 w 791"/>
              <a:gd name="T11" fmla="*/ 2147483647 h 297"/>
              <a:gd name="T12" fmla="*/ 2147483647 w 791"/>
              <a:gd name="T13" fmla="*/ 2147483647 h 297"/>
              <a:gd name="T14" fmla="*/ 2147483647 w 791"/>
              <a:gd name="T15" fmla="*/ 2147483647 h 297"/>
              <a:gd name="T16" fmla="*/ 2147483647 w 791"/>
              <a:gd name="T17" fmla="*/ 2147483647 h 297"/>
              <a:gd name="T18" fmla="*/ 2147483647 w 791"/>
              <a:gd name="T19" fmla="*/ 0 h 297"/>
              <a:gd name="T20" fmla="*/ 0 w 791"/>
              <a:gd name="T21" fmla="*/ 2147483647 h 297"/>
              <a:gd name="T22" fmla="*/ 2147483647 w 791"/>
              <a:gd name="T23" fmla="*/ 2147483647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4443413" y="3559175"/>
            <a:ext cx="1255712" cy="471488"/>
          </a:xfrm>
          <a:custGeom>
            <a:avLst/>
            <a:gdLst>
              <a:gd name="T0" fmla="*/ 2147483647 w 791"/>
              <a:gd name="T1" fmla="*/ 2147483647 h 297"/>
              <a:gd name="T2" fmla="*/ 2147483647 w 791"/>
              <a:gd name="T3" fmla="*/ 2147483647 h 297"/>
              <a:gd name="T4" fmla="*/ 2147483647 w 791"/>
              <a:gd name="T5" fmla="*/ 2147483647 h 297"/>
              <a:gd name="T6" fmla="*/ 2147483647 w 791"/>
              <a:gd name="T7" fmla="*/ 2147483647 h 297"/>
              <a:gd name="T8" fmla="*/ 2147483647 w 791"/>
              <a:gd name="T9" fmla="*/ 2147483647 h 297"/>
              <a:gd name="T10" fmla="*/ 2147483647 w 791"/>
              <a:gd name="T11" fmla="*/ 2147483647 h 297"/>
              <a:gd name="T12" fmla="*/ 2147483647 w 791"/>
              <a:gd name="T13" fmla="*/ 2147483647 h 297"/>
              <a:gd name="T14" fmla="*/ 2147483647 w 791"/>
              <a:gd name="T15" fmla="*/ 2147483647 h 297"/>
              <a:gd name="T16" fmla="*/ 2147483647 w 791"/>
              <a:gd name="T17" fmla="*/ 2147483647 h 297"/>
              <a:gd name="T18" fmla="*/ 2147483647 w 791"/>
              <a:gd name="T19" fmla="*/ 0 h 297"/>
              <a:gd name="T20" fmla="*/ 0 w 791"/>
              <a:gd name="T21" fmla="*/ 2147483647 h 297"/>
              <a:gd name="T22" fmla="*/ 2147483647 w 791"/>
              <a:gd name="T23" fmla="*/ 2147483647 h 2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1" h="297">
                <a:moveTo>
                  <a:pt x="21" y="296"/>
                </a:moveTo>
                <a:lnTo>
                  <a:pt x="790" y="24"/>
                </a:lnTo>
                <a:lnTo>
                  <a:pt x="790" y="18"/>
                </a:lnTo>
                <a:lnTo>
                  <a:pt x="790" y="13"/>
                </a:lnTo>
                <a:lnTo>
                  <a:pt x="790" y="10"/>
                </a:lnTo>
                <a:lnTo>
                  <a:pt x="788" y="8"/>
                </a:lnTo>
                <a:lnTo>
                  <a:pt x="786" y="6"/>
                </a:lnTo>
                <a:lnTo>
                  <a:pt x="786" y="5"/>
                </a:lnTo>
                <a:lnTo>
                  <a:pt x="785" y="2"/>
                </a:lnTo>
                <a:lnTo>
                  <a:pt x="783" y="0"/>
                </a:lnTo>
                <a:lnTo>
                  <a:pt x="0" y="249"/>
                </a:lnTo>
                <a:lnTo>
                  <a:pt x="21" y="29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4489450" y="3600450"/>
            <a:ext cx="1214438" cy="488950"/>
          </a:xfrm>
          <a:custGeom>
            <a:avLst/>
            <a:gdLst>
              <a:gd name="T0" fmla="*/ 0 w 765"/>
              <a:gd name="T1" fmla="*/ 2147483647 h 308"/>
              <a:gd name="T2" fmla="*/ 2147483647 w 765"/>
              <a:gd name="T3" fmla="*/ 2147483647 h 308"/>
              <a:gd name="T4" fmla="*/ 2147483647 w 765"/>
              <a:gd name="T5" fmla="*/ 2147483647 h 308"/>
              <a:gd name="T6" fmla="*/ 2147483647 w 765"/>
              <a:gd name="T7" fmla="*/ 2147483647 h 308"/>
              <a:gd name="T8" fmla="*/ 2147483647 w 765"/>
              <a:gd name="T9" fmla="*/ 2147483647 h 308"/>
              <a:gd name="T10" fmla="*/ 2147483647 w 765"/>
              <a:gd name="T11" fmla="*/ 2147483647 h 308"/>
              <a:gd name="T12" fmla="*/ 2147483647 w 765"/>
              <a:gd name="T13" fmla="*/ 2147483647 h 308"/>
              <a:gd name="T14" fmla="*/ 2147483647 w 765"/>
              <a:gd name="T15" fmla="*/ 2147483647 h 308"/>
              <a:gd name="T16" fmla="*/ 2147483647 w 765"/>
              <a:gd name="T17" fmla="*/ 2147483647 h 308"/>
              <a:gd name="T18" fmla="*/ 2147483647 w 765"/>
              <a:gd name="T19" fmla="*/ 2147483647 h 308"/>
              <a:gd name="T20" fmla="*/ 2147483647 w 765"/>
              <a:gd name="T21" fmla="*/ 0 h 308"/>
              <a:gd name="T22" fmla="*/ 0 w 765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308">
                <a:moveTo>
                  <a:pt x="0" y="265"/>
                </a:moveTo>
                <a:lnTo>
                  <a:pt x="27" y="307"/>
                </a:lnTo>
                <a:lnTo>
                  <a:pt x="756" y="39"/>
                </a:lnTo>
                <a:lnTo>
                  <a:pt x="757" y="34"/>
                </a:lnTo>
                <a:lnTo>
                  <a:pt x="759" y="29"/>
                </a:lnTo>
                <a:lnTo>
                  <a:pt x="761" y="26"/>
                </a:lnTo>
                <a:lnTo>
                  <a:pt x="761" y="23"/>
                </a:lnTo>
                <a:lnTo>
                  <a:pt x="762" y="18"/>
                </a:lnTo>
                <a:lnTo>
                  <a:pt x="762" y="13"/>
                </a:lnTo>
                <a:lnTo>
                  <a:pt x="762" y="8"/>
                </a:lnTo>
                <a:lnTo>
                  <a:pt x="764" y="0"/>
                </a:lnTo>
                <a:lnTo>
                  <a:pt x="0" y="265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4489450" y="3600450"/>
            <a:ext cx="1214438" cy="488950"/>
          </a:xfrm>
          <a:custGeom>
            <a:avLst/>
            <a:gdLst>
              <a:gd name="T0" fmla="*/ 0 w 765"/>
              <a:gd name="T1" fmla="*/ 2147483647 h 308"/>
              <a:gd name="T2" fmla="*/ 2147483647 w 765"/>
              <a:gd name="T3" fmla="*/ 2147483647 h 308"/>
              <a:gd name="T4" fmla="*/ 2147483647 w 765"/>
              <a:gd name="T5" fmla="*/ 2147483647 h 308"/>
              <a:gd name="T6" fmla="*/ 2147483647 w 765"/>
              <a:gd name="T7" fmla="*/ 2147483647 h 308"/>
              <a:gd name="T8" fmla="*/ 2147483647 w 765"/>
              <a:gd name="T9" fmla="*/ 2147483647 h 308"/>
              <a:gd name="T10" fmla="*/ 2147483647 w 765"/>
              <a:gd name="T11" fmla="*/ 2147483647 h 308"/>
              <a:gd name="T12" fmla="*/ 2147483647 w 765"/>
              <a:gd name="T13" fmla="*/ 2147483647 h 308"/>
              <a:gd name="T14" fmla="*/ 2147483647 w 765"/>
              <a:gd name="T15" fmla="*/ 2147483647 h 308"/>
              <a:gd name="T16" fmla="*/ 2147483647 w 765"/>
              <a:gd name="T17" fmla="*/ 2147483647 h 308"/>
              <a:gd name="T18" fmla="*/ 2147483647 w 765"/>
              <a:gd name="T19" fmla="*/ 2147483647 h 308"/>
              <a:gd name="T20" fmla="*/ 2147483647 w 765"/>
              <a:gd name="T21" fmla="*/ 0 h 308"/>
              <a:gd name="T22" fmla="*/ 0 w 765"/>
              <a:gd name="T23" fmla="*/ 2147483647 h 3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308">
                <a:moveTo>
                  <a:pt x="0" y="265"/>
                </a:moveTo>
                <a:lnTo>
                  <a:pt x="27" y="307"/>
                </a:lnTo>
                <a:lnTo>
                  <a:pt x="756" y="39"/>
                </a:lnTo>
                <a:lnTo>
                  <a:pt x="757" y="34"/>
                </a:lnTo>
                <a:lnTo>
                  <a:pt x="759" y="29"/>
                </a:lnTo>
                <a:lnTo>
                  <a:pt x="761" y="26"/>
                </a:lnTo>
                <a:lnTo>
                  <a:pt x="761" y="23"/>
                </a:lnTo>
                <a:lnTo>
                  <a:pt x="762" y="18"/>
                </a:lnTo>
                <a:lnTo>
                  <a:pt x="762" y="13"/>
                </a:lnTo>
                <a:lnTo>
                  <a:pt x="762" y="8"/>
                </a:lnTo>
                <a:lnTo>
                  <a:pt x="764" y="0"/>
                </a:lnTo>
                <a:lnTo>
                  <a:pt x="0" y="265"/>
                </a:lnTo>
              </a:path>
            </a:pathLst>
          </a:custGeom>
          <a:noFill/>
          <a:ln w="12700" cap="rnd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3643313" y="2625725"/>
            <a:ext cx="1331912" cy="2268538"/>
          </a:xfrm>
          <a:custGeom>
            <a:avLst/>
            <a:gdLst>
              <a:gd name="T0" fmla="*/ 2147483647 w 839"/>
              <a:gd name="T1" fmla="*/ 2147483647 h 1429"/>
              <a:gd name="T2" fmla="*/ 2147483647 w 839"/>
              <a:gd name="T3" fmla="*/ 2147483647 h 1429"/>
              <a:gd name="T4" fmla="*/ 2147483647 w 839"/>
              <a:gd name="T5" fmla="*/ 2147483647 h 1429"/>
              <a:gd name="T6" fmla="*/ 2147483647 w 839"/>
              <a:gd name="T7" fmla="*/ 2147483647 h 1429"/>
              <a:gd name="T8" fmla="*/ 2147483647 w 839"/>
              <a:gd name="T9" fmla="*/ 2147483647 h 1429"/>
              <a:gd name="T10" fmla="*/ 2147483647 w 839"/>
              <a:gd name="T11" fmla="*/ 2147483647 h 1429"/>
              <a:gd name="T12" fmla="*/ 2147483647 w 839"/>
              <a:gd name="T13" fmla="*/ 2147483647 h 1429"/>
              <a:gd name="T14" fmla="*/ 2147483647 w 839"/>
              <a:gd name="T15" fmla="*/ 2147483647 h 1429"/>
              <a:gd name="T16" fmla="*/ 2147483647 w 839"/>
              <a:gd name="T17" fmla="*/ 2147483647 h 1429"/>
              <a:gd name="T18" fmla="*/ 2147483647 w 839"/>
              <a:gd name="T19" fmla="*/ 2147483647 h 1429"/>
              <a:gd name="T20" fmla="*/ 2147483647 w 839"/>
              <a:gd name="T21" fmla="*/ 2147483647 h 1429"/>
              <a:gd name="T22" fmla="*/ 2147483647 w 839"/>
              <a:gd name="T23" fmla="*/ 2147483647 h 1429"/>
              <a:gd name="T24" fmla="*/ 2147483647 w 839"/>
              <a:gd name="T25" fmla="*/ 2147483647 h 1429"/>
              <a:gd name="T26" fmla="*/ 2147483647 w 839"/>
              <a:gd name="T27" fmla="*/ 2147483647 h 1429"/>
              <a:gd name="T28" fmla="*/ 2147483647 w 839"/>
              <a:gd name="T29" fmla="*/ 2147483647 h 1429"/>
              <a:gd name="T30" fmla="*/ 2147483647 w 839"/>
              <a:gd name="T31" fmla="*/ 2147483647 h 1429"/>
              <a:gd name="T32" fmla="*/ 2147483647 w 839"/>
              <a:gd name="T33" fmla="*/ 2147483647 h 1429"/>
              <a:gd name="T34" fmla="*/ 2147483647 w 839"/>
              <a:gd name="T35" fmla="*/ 2147483647 h 1429"/>
              <a:gd name="T36" fmla="*/ 2147483647 w 839"/>
              <a:gd name="T37" fmla="*/ 2147483647 h 1429"/>
              <a:gd name="T38" fmla="*/ 2147483647 w 839"/>
              <a:gd name="T39" fmla="*/ 2147483647 h 1429"/>
              <a:gd name="T40" fmla="*/ 2147483647 w 839"/>
              <a:gd name="T41" fmla="*/ 2147483647 h 1429"/>
              <a:gd name="T42" fmla="*/ 2147483647 w 839"/>
              <a:gd name="T43" fmla="*/ 2147483647 h 1429"/>
              <a:gd name="T44" fmla="*/ 2147483647 w 839"/>
              <a:gd name="T45" fmla="*/ 2147483647 h 1429"/>
              <a:gd name="T46" fmla="*/ 2147483647 w 839"/>
              <a:gd name="T47" fmla="*/ 2147483647 h 1429"/>
              <a:gd name="T48" fmla="*/ 2147483647 w 839"/>
              <a:gd name="T49" fmla="*/ 2147483647 h 1429"/>
              <a:gd name="T50" fmla="*/ 2147483647 w 839"/>
              <a:gd name="T51" fmla="*/ 2147483647 h 1429"/>
              <a:gd name="T52" fmla="*/ 2147483647 w 839"/>
              <a:gd name="T53" fmla="*/ 2147483647 h 1429"/>
              <a:gd name="T54" fmla="*/ 2147483647 w 839"/>
              <a:gd name="T55" fmla="*/ 2147483647 h 1429"/>
              <a:gd name="T56" fmla="*/ 2147483647 w 839"/>
              <a:gd name="T57" fmla="*/ 2147483647 h 1429"/>
              <a:gd name="T58" fmla="*/ 2147483647 w 839"/>
              <a:gd name="T59" fmla="*/ 2147483647 h 1429"/>
              <a:gd name="T60" fmla="*/ 2147483647 w 839"/>
              <a:gd name="T61" fmla="*/ 2147483647 h 1429"/>
              <a:gd name="T62" fmla="*/ 2147483647 w 839"/>
              <a:gd name="T63" fmla="*/ 2147483647 h 1429"/>
              <a:gd name="T64" fmla="*/ 2147483647 w 839"/>
              <a:gd name="T65" fmla="*/ 2147483647 h 1429"/>
              <a:gd name="T66" fmla="*/ 2147483647 w 839"/>
              <a:gd name="T67" fmla="*/ 2147483647 h 1429"/>
              <a:gd name="T68" fmla="*/ 2147483647 w 839"/>
              <a:gd name="T69" fmla="*/ 2147483647 h 1429"/>
              <a:gd name="T70" fmla="*/ 2147483647 w 839"/>
              <a:gd name="T71" fmla="*/ 2147483647 h 1429"/>
              <a:gd name="T72" fmla="*/ 2147483647 w 839"/>
              <a:gd name="T73" fmla="*/ 2147483647 h 1429"/>
              <a:gd name="T74" fmla="*/ 2147483647 w 839"/>
              <a:gd name="T75" fmla="*/ 2147483647 h 1429"/>
              <a:gd name="T76" fmla="*/ 2147483647 w 839"/>
              <a:gd name="T77" fmla="*/ 2147483647 h 1429"/>
              <a:gd name="T78" fmla="*/ 2147483647 w 839"/>
              <a:gd name="T79" fmla="*/ 2147483647 h 1429"/>
              <a:gd name="T80" fmla="*/ 2147483647 w 839"/>
              <a:gd name="T81" fmla="*/ 2147483647 h 1429"/>
              <a:gd name="T82" fmla="*/ 2147483647 w 839"/>
              <a:gd name="T83" fmla="*/ 2147483647 h 1429"/>
              <a:gd name="T84" fmla="*/ 2147483647 w 839"/>
              <a:gd name="T85" fmla="*/ 2147483647 h 1429"/>
              <a:gd name="T86" fmla="*/ 2147483647 w 839"/>
              <a:gd name="T87" fmla="*/ 2147483647 h 1429"/>
              <a:gd name="T88" fmla="*/ 2147483647 w 839"/>
              <a:gd name="T89" fmla="*/ 2147483647 h 1429"/>
              <a:gd name="T90" fmla="*/ 2147483647 w 839"/>
              <a:gd name="T91" fmla="*/ 2147483647 h 1429"/>
              <a:gd name="T92" fmla="*/ 2147483647 w 839"/>
              <a:gd name="T93" fmla="*/ 2147483647 h 1429"/>
              <a:gd name="T94" fmla="*/ 2147483647 w 839"/>
              <a:gd name="T95" fmla="*/ 2147483647 h 1429"/>
              <a:gd name="T96" fmla="*/ 2147483647 w 839"/>
              <a:gd name="T97" fmla="*/ 2147483647 h 1429"/>
              <a:gd name="T98" fmla="*/ 2147483647 w 839"/>
              <a:gd name="T99" fmla="*/ 2147483647 h 1429"/>
              <a:gd name="T100" fmla="*/ 2147483647 w 839"/>
              <a:gd name="T101" fmla="*/ 2147483647 h 1429"/>
              <a:gd name="T102" fmla="*/ 2147483647 w 839"/>
              <a:gd name="T103" fmla="*/ 2147483647 h 1429"/>
              <a:gd name="T104" fmla="*/ 2147483647 w 839"/>
              <a:gd name="T105" fmla="*/ 2147483647 h 1429"/>
              <a:gd name="T106" fmla="*/ 2147483647 w 839"/>
              <a:gd name="T107" fmla="*/ 2147483647 h 1429"/>
              <a:gd name="T108" fmla="*/ 2147483647 w 839"/>
              <a:gd name="T109" fmla="*/ 2147483647 h 1429"/>
              <a:gd name="T110" fmla="*/ 2147483647 w 839"/>
              <a:gd name="T111" fmla="*/ 2147483647 h 1429"/>
              <a:gd name="T112" fmla="*/ 2147483647 w 839"/>
              <a:gd name="T113" fmla="*/ 2147483647 h 1429"/>
              <a:gd name="T114" fmla="*/ 2147483647 w 839"/>
              <a:gd name="T115" fmla="*/ 2147483647 h 1429"/>
              <a:gd name="T116" fmla="*/ 2147483647 w 839"/>
              <a:gd name="T117" fmla="*/ 2147483647 h 1429"/>
              <a:gd name="T118" fmla="*/ 2147483647 w 839"/>
              <a:gd name="T119" fmla="*/ 2147483647 h 1429"/>
              <a:gd name="T120" fmla="*/ 2147483647 w 839"/>
              <a:gd name="T121" fmla="*/ 2147483647 h 1429"/>
              <a:gd name="T122" fmla="*/ 2147483647 w 839"/>
              <a:gd name="T123" fmla="*/ 2147483647 h 14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39" h="1429">
                <a:moveTo>
                  <a:pt x="777" y="0"/>
                </a:moveTo>
                <a:lnTo>
                  <a:pt x="720" y="13"/>
                </a:lnTo>
                <a:lnTo>
                  <a:pt x="658" y="31"/>
                </a:lnTo>
                <a:lnTo>
                  <a:pt x="593" y="52"/>
                </a:lnTo>
                <a:lnTo>
                  <a:pt x="526" y="76"/>
                </a:lnTo>
                <a:lnTo>
                  <a:pt x="461" y="102"/>
                </a:lnTo>
                <a:lnTo>
                  <a:pt x="396" y="128"/>
                </a:lnTo>
                <a:lnTo>
                  <a:pt x="336" y="156"/>
                </a:lnTo>
                <a:lnTo>
                  <a:pt x="281" y="182"/>
                </a:lnTo>
                <a:lnTo>
                  <a:pt x="284" y="196"/>
                </a:lnTo>
                <a:lnTo>
                  <a:pt x="284" y="211"/>
                </a:lnTo>
                <a:lnTo>
                  <a:pt x="283" y="224"/>
                </a:lnTo>
                <a:lnTo>
                  <a:pt x="278" y="235"/>
                </a:lnTo>
                <a:lnTo>
                  <a:pt x="271" y="247"/>
                </a:lnTo>
                <a:lnTo>
                  <a:pt x="261" y="256"/>
                </a:lnTo>
                <a:lnTo>
                  <a:pt x="252" y="265"/>
                </a:lnTo>
                <a:lnTo>
                  <a:pt x="242" y="271"/>
                </a:lnTo>
                <a:lnTo>
                  <a:pt x="229" y="276"/>
                </a:lnTo>
                <a:lnTo>
                  <a:pt x="218" y="279"/>
                </a:lnTo>
                <a:lnTo>
                  <a:pt x="205" y="281"/>
                </a:lnTo>
                <a:lnTo>
                  <a:pt x="193" y="281"/>
                </a:lnTo>
                <a:lnTo>
                  <a:pt x="182" y="279"/>
                </a:lnTo>
                <a:lnTo>
                  <a:pt x="170" y="276"/>
                </a:lnTo>
                <a:lnTo>
                  <a:pt x="161" y="269"/>
                </a:lnTo>
                <a:lnTo>
                  <a:pt x="153" y="263"/>
                </a:lnTo>
                <a:lnTo>
                  <a:pt x="131" y="276"/>
                </a:lnTo>
                <a:lnTo>
                  <a:pt x="110" y="291"/>
                </a:lnTo>
                <a:lnTo>
                  <a:pt x="89" y="305"/>
                </a:lnTo>
                <a:lnTo>
                  <a:pt x="70" y="320"/>
                </a:lnTo>
                <a:lnTo>
                  <a:pt x="52" y="334"/>
                </a:lnTo>
                <a:lnTo>
                  <a:pt x="34" y="347"/>
                </a:lnTo>
                <a:lnTo>
                  <a:pt x="16" y="362"/>
                </a:lnTo>
                <a:lnTo>
                  <a:pt x="0" y="377"/>
                </a:lnTo>
                <a:lnTo>
                  <a:pt x="13" y="429"/>
                </a:lnTo>
                <a:lnTo>
                  <a:pt x="24" y="482"/>
                </a:lnTo>
                <a:lnTo>
                  <a:pt x="32" y="534"/>
                </a:lnTo>
                <a:lnTo>
                  <a:pt x="42" y="586"/>
                </a:lnTo>
                <a:lnTo>
                  <a:pt x="50" y="638"/>
                </a:lnTo>
                <a:lnTo>
                  <a:pt x="57" y="689"/>
                </a:lnTo>
                <a:lnTo>
                  <a:pt x="65" y="739"/>
                </a:lnTo>
                <a:lnTo>
                  <a:pt x="73" y="789"/>
                </a:lnTo>
                <a:lnTo>
                  <a:pt x="83" y="791"/>
                </a:lnTo>
                <a:lnTo>
                  <a:pt x="92" y="794"/>
                </a:lnTo>
                <a:lnTo>
                  <a:pt x="101" y="798"/>
                </a:lnTo>
                <a:lnTo>
                  <a:pt x="109" y="802"/>
                </a:lnTo>
                <a:lnTo>
                  <a:pt x="123" y="812"/>
                </a:lnTo>
                <a:lnTo>
                  <a:pt x="135" y="824"/>
                </a:lnTo>
                <a:lnTo>
                  <a:pt x="143" y="837"/>
                </a:lnTo>
                <a:lnTo>
                  <a:pt x="149" y="851"/>
                </a:lnTo>
                <a:lnTo>
                  <a:pt x="154" y="866"/>
                </a:lnTo>
                <a:lnTo>
                  <a:pt x="156" y="882"/>
                </a:lnTo>
                <a:lnTo>
                  <a:pt x="154" y="898"/>
                </a:lnTo>
                <a:lnTo>
                  <a:pt x="151" y="913"/>
                </a:lnTo>
                <a:lnTo>
                  <a:pt x="146" y="929"/>
                </a:lnTo>
                <a:lnTo>
                  <a:pt x="138" y="942"/>
                </a:lnTo>
                <a:lnTo>
                  <a:pt x="128" y="955"/>
                </a:lnTo>
                <a:lnTo>
                  <a:pt x="115" y="967"/>
                </a:lnTo>
                <a:lnTo>
                  <a:pt x="102" y="976"/>
                </a:lnTo>
                <a:lnTo>
                  <a:pt x="84" y="983"/>
                </a:lnTo>
                <a:lnTo>
                  <a:pt x="86" y="1014"/>
                </a:lnTo>
                <a:lnTo>
                  <a:pt x="88" y="1048"/>
                </a:lnTo>
                <a:lnTo>
                  <a:pt x="88" y="1082"/>
                </a:lnTo>
                <a:lnTo>
                  <a:pt x="89" y="1119"/>
                </a:lnTo>
                <a:lnTo>
                  <a:pt x="91" y="1155"/>
                </a:lnTo>
                <a:lnTo>
                  <a:pt x="91" y="1193"/>
                </a:lnTo>
                <a:lnTo>
                  <a:pt x="91" y="1230"/>
                </a:lnTo>
                <a:lnTo>
                  <a:pt x="91" y="1264"/>
                </a:lnTo>
                <a:lnTo>
                  <a:pt x="157" y="1279"/>
                </a:lnTo>
                <a:lnTo>
                  <a:pt x="226" y="1295"/>
                </a:lnTo>
                <a:lnTo>
                  <a:pt x="297" y="1311"/>
                </a:lnTo>
                <a:lnTo>
                  <a:pt x="375" y="1331"/>
                </a:lnTo>
                <a:lnTo>
                  <a:pt x="458" y="1350"/>
                </a:lnTo>
                <a:lnTo>
                  <a:pt x="549" y="1373"/>
                </a:lnTo>
                <a:lnTo>
                  <a:pt x="650" y="1399"/>
                </a:lnTo>
                <a:lnTo>
                  <a:pt x="762" y="1428"/>
                </a:lnTo>
                <a:lnTo>
                  <a:pt x="777" y="1360"/>
                </a:lnTo>
                <a:lnTo>
                  <a:pt x="791" y="1284"/>
                </a:lnTo>
                <a:lnTo>
                  <a:pt x="803" y="1204"/>
                </a:lnTo>
                <a:lnTo>
                  <a:pt x="812" y="1119"/>
                </a:lnTo>
                <a:lnTo>
                  <a:pt x="822" y="1032"/>
                </a:lnTo>
                <a:lnTo>
                  <a:pt x="829" y="939"/>
                </a:lnTo>
                <a:lnTo>
                  <a:pt x="834" y="846"/>
                </a:lnTo>
                <a:lnTo>
                  <a:pt x="837" y="750"/>
                </a:lnTo>
                <a:lnTo>
                  <a:pt x="837" y="728"/>
                </a:lnTo>
                <a:lnTo>
                  <a:pt x="838" y="708"/>
                </a:lnTo>
                <a:lnTo>
                  <a:pt x="838" y="690"/>
                </a:lnTo>
                <a:lnTo>
                  <a:pt x="838" y="674"/>
                </a:lnTo>
                <a:lnTo>
                  <a:pt x="838" y="656"/>
                </a:lnTo>
                <a:lnTo>
                  <a:pt x="838" y="640"/>
                </a:lnTo>
                <a:lnTo>
                  <a:pt x="838" y="619"/>
                </a:lnTo>
                <a:lnTo>
                  <a:pt x="838" y="598"/>
                </a:lnTo>
                <a:lnTo>
                  <a:pt x="827" y="596"/>
                </a:lnTo>
                <a:lnTo>
                  <a:pt x="816" y="593"/>
                </a:lnTo>
                <a:lnTo>
                  <a:pt x="806" y="588"/>
                </a:lnTo>
                <a:lnTo>
                  <a:pt x="796" y="583"/>
                </a:lnTo>
                <a:lnTo>
                  <a:pt x="788" y="578"/>
                </a:lnTo>
                <a:lnTo>
                  <a:pt x="780" y="570"/>
                </a:lnTo>
                <a:lnTo>
                  <a:pt x="773" y="564"/>
                </a:lnTo>
                <a:lnTo>
                  <a:pt x="769" y="555"/>
                </a:lnTo>
                <a:lnTo>
                  <a:pt x="762" y="546"/>
                </a:lnTo>
                <a:lnTo>
                  <a:pt x="759" y="536"/>
                </a:lnTo>
                <a:lnTo>
                  <a:pt x="756" y="526"/>
                </a:lnTo>
                <a:lnTo>
                  <a:pt x="752" y="516"/>
                </a:lnTo>
                <a:lnTo>
                  <a:pt x="749" y="494"/>
                </a:lnTo>
                <a:lnTo>
                  <a:pt x="747" y="473"/>
                </a:lnTo>
                <a:lnTo>
                  <a:pt x="749" y="450"/>
                </a:lnTo>
                <a:lnTo>
                  <a:pt x="754" y="429"/>
                </a:lnTo>
                <a:lnTo>
                  <a:pt x="760" y="409"/>
                </a:lnTo>
                <a:lnTo>
                  <a:pt x="770" y="391"/>
                </a:lnTo>
                <a:lnTo>
                  <a:pt x="775" y="383"/>
                </a:lnTo>
                <a:lnTo>
                  <a:pt x="780" y="375"/>
                </a:lnTo>
                <a:lnTo>
                  <a:pt x="786" y="369"/>
                </a:lnTo>
                <a:lnTo>
                  <a:pt x="795" y="364"/>
                </a:lnTo>
                <a:lnTo>
                  <a:pt x="801" y="359"/>
                </a:lnTo>
                <a:lnTo>
                  <a:pt x="809" y="356"/>
                </a:lnTo>
                <a:lnTo>
                  <a:pt x="817" y="352"/>
                </a:lnTo>
                <a:lnTo>
                  <a:pt x="827" y="351"/>
                </a:lnTo>
                <a:lnTo>
                  <a:pt x="822" y="304"/>
                </a:lnTo>
                <a:lnTo>
                  <a:pt x="819" y="258"/>
                </a:lnTo>
                <a:lnTo>
                  <a:pt x="812" y="214"/>
                </a:lnTo>
                <a:lnTo>
                  <a:pt x="808" y="170"/>
                </a:lnTo>
                <a:lnTo>
                  <a:pt x="801" y="126"/>
                </a:lnTo>
                <a:lnTo>
                  <a:pt x="793" y="84"/>
                </a:lnTo>
                <a:lnTo>
                  <a:pt x="785" y="42"/>
                </a:lnTo>
                <a:lnTo>
                  <a:pt x="777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3643313" y="2625725"/>
            <a:ext cx="1331912" cy="2268538"/>
          </a:xfrm>
          <a:custGeom>
            <a:avLst/>
            <a:gdLst>
              <a:gd name="T0" fmla="*/ 2147483647 w 839"/>
              <a:gd name="T1" fmla="*/ 2147483647 h 1429"/>
              <a:gd name="T2" fmla="*/ 2147483647 w 839"/>
              <a:gd name="T3" fmla="*/ 2147483647 h 1429"/>
              <a:gd name="T4" fmla="*/ 2147483647 w 839"/>
              <a:gd name="T5" fmla="*/ 2147483647 h 1429"/>
              <a:gd name="T6" fmla="*/ 2147483647 w 839"/>
              <a:gd name="T7" fmla="*/ 2147483647 h 1429"/>
              <a:gd name="T8" fmla="*/ 2147483647 w 839"/>
              <a:gd name="T9" fmla="*/ 2147483647 h 1429"/>
              <a:gd name="T10" fmla="*/ 2147483647 w 839"/>
              <a:gd name="T11" fmla="*/ 2147483647 h 1429"/>
              <a:gd name="T12" fmla="*/ 2147483647 w 839"/>
              <a:gd name="T13" fmla="*/ 2147483647 h 1429"/>
              <a:gd name="T14" fmla="*/ 2147483647 w 839"/>
              <a:gd name="T15" fmla="*/ 2147483647 h 1429"/>
              <a:gd name="T16" fmla="*/ 2147483647 w 839"/>
              <a:gd name="T17" fmla="*/ 2147483647 h 1429"/>
              <a:gd name="T18" fmla="*/ 2147483647 w 839"/>
              <a:gd name="T19" fmla="*/ 2147483647 h 1429"/>
              <a:gd name="T20" fmla="*/ 2147483647 w 839"/>
              <a:gd name="T21" fmla="*/ 2147483647 h 1429"/>
              <a:gd name="T22" fmla="*/ 2147483647 w 839"/>
              <a:gd name="T23" fmla="*/ 2147483647 h 1429"/>
              <a:gd name="T24" fmla="*/ 2147483647 w 839"/>
              <a:gd name="T25" fmla="*/ 2147483647 h 1429"/>
              <a:gd name="T26" fmla="*/ 2147483647 w 839"/>
              <a:gd name="T27" fmla="*/ 2147483647 h 1429"/>
              <a:gd name="T28" fmla="*/ 2147483647 w 839"/>
              <a:gd name="T29" fmla="*/ 2147483647 h 1429"/>
              <a:gd name="T30" fmla="*/ 2147483647 w 839"/>
              <a:gd name="T31" fmla="*/ 2147483647 h 1429"/>
              <a:gd name="T32" fmla="*/ 2147483647 w 839"/>
              <a:gd name="T33" fmla="*/ 2147483647 h 1429"/>
              <a:gd name="T34" fmla="*/ 2147483647 w 839"/>
              <a:gd name="T35" fmla="*/ 2147483647 h 1429"/>
              <a:gd name="T36" fmla="*/ 2147483647 w 839"/>
              <a:gd name="T37" fmla="*/ 2147483647 h 1429"/>
              <a:gd name="T38" fmla="*/ 2147483647 w 839"/>
              <a:gd name="T39" fmla="*/ 2147483647 h 1429"/>
              <a:gd name="T40" fmla="*/ 2147483647 w 839"/>
              <a:gd name="T41" fmla="*/ 2147483647 h 1429"/>
              <a:gd name="T42" fmla="*/ 2147483647 w 839"/>
              <a:gd name="T43" fmla="*/ 2147483647 h 1429"/>
              <a:gd name="T44" fmla="*/ 2147483647 w 839"/>
              <a:gd name="T45" fmla="*/ 2147483647 h 1429"/>
              <a:gd name="T46" fmla="*/ 2147483647 w 839"/>
              <a:gd name="T47" fmla="*/ 2147483647 h 1429"/>
              <a:gd name="T48" fmla="*/ 2147483647 w 839"/>
              <a:gd name="T49" fmla="*/ 2147483647 h 1429"/>
              <a:gd name="T50" fmla="*/ 2147483647 w 839"/>
              <a:gd name="T51" fmla="*/ 2147483647 h 1429"/>
              <a:gd name="T52" fmla="*/ 2147483647 w 839"/>
              <a:gd name="T53" fmla="*/ 2147483647 h 1429"/>
              <a:gd name="T54" fmla="*/ 2147483647 w 839"/>
              <a:gd name="T55" fmla="*/ 2147483647 h 1429"/>
              <a:gd name="T56" fmla="*/ 2147483647 w 839"/>
              <a:gd name="T57" fmla="*/ 2147483647 h 1429"/>
              <a:gd name="T58" fmla="*/ 2147483647 w 839"/>
              <a:gd name="T59" fmla="*/ 2147483647 h 1429"/>
              <a:gd name="T60" fmla="*/ 2147483647 w 839"/>
              <a:gd name="T61" fmla="*/ 2147483647 h 1429"/>
              <a:gd name="T62" fmla="*/ 2147483647 w 839"/>
              <a:gd name="T63" fmla="*/ 2147483647 h 1429"/>
              <a:gd name="T64" fmla="*/ 2147483647 w 839"/>
              <a:gd name="T65" fmla="*/ 2147483647 h 1429"/>
              <a:gd name="T66" fmla="*/ 2147483647 w 839"/>
              <a:gd name="T67" fmla="*/ 2147483647 h 1429"/>
              <a:gd name="T68" fmla="*/ 2147483647 w 839"/>
              <a:gd name="T69" fmla="*/ 2147483647 h 1429"/>
              <a:gd name="T70" fmla="*/ 2147483647 w 839"/>
              <a:gd name="T71" fmla="*/ 2147483647 h 1429"/>
              <a:gd name="T72" fmla="*/ 2147483647 w 839"/>
              <a:gd name="T73" fmla="*/ 2147483647 h 1429"/>
              <a:gd name="T74" fmla="*/ 2147483647 w 839"/>
              <a:gd name="T75" fmla="*/ 2147483647 h 1429"/>
              <a:gd name="T76" fmla="*/ 2147483647 w 839"/>
              <a:gd name="T77" fmla="*/ 2147483647 h 1429"/>
              <a:gd name="T78" fmla="*/ 2147483647 w 839"/>
              <a:gd name="T79" fmla="*/ 2147483647 h 1429"/>
              <a:gd name="T80" fmla="*/ 2147483647 w 839"/>
              <a:gd name="T81" fmla="*/ 2147483647 h 1429"/>
              <a:gd name="T82" fmla="*/ 2147483647 w 839"/>
              <a:gd name="T83" fmla="*/ 2147483647 h 1429"/>
              <a:gd name="T84" fmla="*/ 2147483647 w 839"/>
              <a:gd name="T85" fmla="*/ 2147483647 h 1429"/>
              <a:gd name="T86" fmla="*/ 2147483647 w 839"/>
              <a:gd name="T87" fmla="*/ 2147483647 h 1429"/>
              <a:gd name="T88" fmla="*/ 2147483647 w 839"/>
              <a:gd name="T89" fmla="*/ 2147483647 h 1429"/>
              <a:gd name="T90" fmla="*/ 2147483647 w 839"/>
              <a:gd name="T91" fmla="*/ 2147483647 h 1429"/>
              <a:gd name="T92" fmla="*/ 2147483647 w 839"/>
              <a:gd name="T93" fmla="*/ 2147483647 h 1429"/>
              <a:gd name="T94" fmla="*/ 2147483647 w 839"/>
              <a:gd name="T95" fmla="*/ 2147483647 h 1429"/>
              <a:gd name="T96" fmla="*/ 2147483647 w 839"/>
              <a:gd name="T97" fmla="*/ 2147483647 h 1429"/>
              <a:gd name="T98" fmla="*/ 2147483647 w 839"/>
              <a:gd name="T99" fmla="*/ 2147483647 h 1429"/>
              <a:gd name="T100" fmla="*/ 2147483647 w 839"/>
              <a:gd name="T101" fmla="*/ 2147483647 h 1429"/>
              <a:gd name="T102" fmla="*/ 2147483647 w 839"/>
              <a:gd name="T103" fmla="*/ 2147483647 h 1429"/>
              <a:gd name="T104" fmla="*/ 2147483647 w 839"/>
              <a:gd name="T105" fmla="*/ 2147483647 h 1429"/>
              <a:gd name="T106" fmla="*/ 2147483647 w 839"/>
              <a:gd name="T107" fmla="*/ 2147483647 h 1429"/>
              <a:gd name="T108" fmla="*/ 2147483647 w 839"/>
              <a:gd name="T109" fmla="*/ 2147483647 h 1429"/>
              <a:gd name="T110" fmla="*/ 2147483647 w 839"/>
              <a:gd name="T111" fmla="*/ 2147483647 h 1429"/>
              <a:gd name="T112" fmla="*/ 2147483647 w 839"/>
              <a:gd name="T113" fmla="*/ 2147483647 h 1429"/>
              <a:gd name="T114" fmla="*/ 2147483647 w 839"/>
              <a:gd name="T115" fmla="*/ 2147483647 h 1429"/>
              <a:gd name="T116" fmla="*/ 2147483647 w 839"/>
              <a:gd name="T117" fmla="*/ 2147483647 h 1429"/>
              <a:gd name="T118" fmla="*/ 2147483647 w 839"/>
              <a:gd name="T119" fmla="*/ 2147483647 h 1429"/>
              <a:gd name="T120" fmla="*/ 2147483647 w 839"/>
              <a:gd name="T121" fmla="*/ 2147483647 h 1429"/>
              <a:gd name="T122" fmla="*/ 2147483647 w 839"/>
              <a:gd name="T123" fmla="*/ 2147483647 h 14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39" h="1429">
                <a:moveTo>
                  <a:pt x="777" y="0"/>
                </a:moveTo>
                <a:lnTo>
                  <a:pt x="720" y="13"/>
                </a:lnTo>
                <a:lnTo>
                  <a:pt x="658" y="31"/>
                </a:lnTo>
                <a:lnTo>
                  <a:pt x="593" y="52"/>
                </a:lnTo>
                <a:lnTo>
                  <a:pt x="526" y="76"/>
                </a:lnTo>
                <a:lnTo>
                  <a:pt x="461" y="102"/>
                </a:lnTo>
                <a:lnTo>
                  <a:pt x="396" y="128"/>
                </a:lnTo>
                <a:lnTo>
                  <a:pt x="336" y="156"/>
                </a:lnTo>
                <a:lnTo>
                  <a:pt x="281" y="182"/>
                </a:lnTo>
                <a:lnTo>
                  <a:pt x="284" y="196"/>
                </a:lnTo>
                <a:lnTo>
                  <a:pt x="284" y="211"/>
                </a:lnTo>
                <a:lnTo>
                  <a:pt x="283" y="224"/>
                </a:lnTo>
                <a:lnTo>
                  <a:pt x="278" y="235"/>
                </a:lnTo>
                <a:lnTo>
                  <a:pt x="271" y="247"/>
                </a:lnTo>
                <a:lnTo>
                  <a:pt x="261" y="256"/>
                </a:lnTo>
                <a:lnTo>
                  <a:pt x="252" y="265"/>
                </a:lnTo>
                <a:lnTo>
                  <a:pt x="242" y="271"/>
                </a:lnTo>
                <a:lnTo>
                  <a:pt x="229" y="276"/>
                </a:lnTo>
                <a:lnTo>
                  <a:pt x="218" y="279"/>
                </a:lnTo>
                <a:lnTo>
                  <a:pt x="205" y="281"/>
                </a:lnTo>
                <a:lnTo>
                  <a:pt x="193" y="281"/>
                </a:lnTo>
                <a:lnTo>
                  <a:pt x="182" y="279"/>
                </a:lnTo>
                <a:lnTo>
                  <a:pt x="170" y="276"/>
                </a:lnTo>
                <a:lnTo>
                  <a:pt x="161" y="269"/>
                </a:lnTo>
                <a:lnTo>
                  <a:pt x="153" y="263"/>
                </a:lnTo>
                <a:lnTo>
                  <a:pt x="131" y="276"/>
                </a:lnTo>
                <a:lnTo>
                  <a:pt x="110" y="291"/>
                </a:lnTo>
                <a:lnTo>
                  <a:pt x="89" y="305"/>
                </a:lnTo>
                <a:lnTo>
                  <a:pt x="70" y="320"/>
                </a:lnTo>
                <a:lnTo>
                  <a:pt x="52" y="334"/>
                </a:lnTo>
                <a:lnTo>
                  <a:pt x="34" y="347"/>
                </a:lnTo>
                <a:lnTo>
                  <a:pt x="16" y="362"/>
                </a:lnTo>
                <a:lnTo>
                  <a:pt x="0" y="377"/>
                </a:lnTo>
                <a:lnTo>
                  <a:pt x="13" y="429"/>
                </a:lnTo>
                <a:lnTo>
                  <a:pt x="24" y="482"/>
                </a:lnTo>
                <a:lnTo>
                  <a:pt x="32" y="534"/>
                </a:lnTo>
                <a:lnTo>
                  <a:pt x="42" y="586"/>
                </a:lnTo>
                <a:lnTo>
                  <a:pt x="50" y="638"/>
                </a:lnTo>
                <a:lnTo>
                  <a:pt x="57" y="689"/>
                </a:lnTo>
                <a:lnTo>
                  <a:pt x="65" y="739"/>
                </a:lnTo>
                <a:lnTo>
                  <a:pt x="73" y="789"/>
                </a:lnTo>
                <a:lnTo>
                  <a:pt x="83" y="791"/>
                </a:lnTo>
                <a:lnTo>
                  <a:pt x="92" y="794"/>
                </a:lnTo>
                <a:lnTo>
                  <a:pt x="101" y="798"/>
                </a:lnTo>
                <a:lnTo>
                  <a:pt x="109" y="802"/>
                </a:lnTo>
                <a:lnTo>
                  <a:pt x="123" y="812"/>
                </a:lnTo>
                <a:lnTo>
                  <a:pt x="135" y="824"/>
                </a:lnTo>
                <a:lnTo>
                  <a:pt x="143" y="837"/>
                </a:lnTo>
                <a:lnTo>
                  <a:pt x="149" y="851"/>
                </a:lnTo>
                <a:lnTo>
                  <a:pt x="154" y="866"/>
                </a:lnTo>
                <a:lnTo>
                  <a:pt x="156" y="882"/>
                </a:lnTo>
                <a:lnTo>
                  <a:pt x="154" y="898"/>
                </a:lnTo>
                <a:lnTo>
                  <a:pt x="151" y="913"/>
                </a:lnTo>
                <a:lnTo>
                  <a:pt x="146" y="929"/>
                </a:lnTo>
                <a:lnTo>
                  <a:pt x="138" y="942"/>
                </a:lnTo>
                <a:lnTo>
                  <a:pt x="128" y="955"/>
                </a:lnTo>
                <a:lnTo>
                  <a:pt x="115" y="967"/>
                </a:lnTo>
                <a:lnTo>
                  <a:pt x="102" y="976"/>
                </a:lnTo>
                <a:lnTo>
                  <a:pt x="84" y="983"/>
                </a:lnTo>
                <a:lnTo>
                  <a:pt x="86" y="1014"/>
                </a:lnTo>
                <a:lnTo>
                  <a:pt x="88" y="1048"/>
                </a:lnTo>
                <a:lnTo>
                  <a:pt x="88" y="1082"/>
                </a:lnTo>
                <a:lnTo>
                  <a:pt x="89" y="1119"/>
                </a:lnTo>
                <a:lnTo>
                  <a:pt x="91" y="1155"/>
                </a:lnTo>
                <a:lnTo>
                  <a:pt x="91" y="1193"/>
                </a:lnTo>
                <a:lnTo>
                  <a:pt x="91" y="1230"/>
                </a:lnTo>
                <a:lnTo>
                  <a:pt x="91" y="1264"/>
                </a:lnTo>
                <a:lnTo>
                  <a:pt x="157" y="1279"/>
                </a:lnTo>
                <a:lnTo>
                  <a:pt x="226" y="1295"/>
                </a:lnTo>
                <a:lnTo>
                  <a:pt x="297" y="1311"/>
                </a:lnTo>
                <a:lnTo>
                  <a:pt x="375" y="1331"/>
                </a:lnTo>
                <a:lnTo>
                  <a:pt x="458" y="1350"/>
                </a:lnTo>
                <a:lnTo>
                  <a:pt x="549" y="1373"/>
                </a:lnTo>
                <a:lnTo>
                  <a:pt x="650" y="1399"/>
                </a:lnTo>
                <a:lnTo>
                  <a:pt x="762" y="1428"/>
                </a:lnTo>
                <a:lnTo>
                  <a:pt x="777" y="1360"/>
                </a:lnTo>
                <a:lnTo>
                  <a:pt x="791" y="1284"/>
                </a:lnTo>
                <a:lnTo>
                  <a:pt x="803" y="1204"/>
                </a:lnTo>
                <a:lnTo>
                  <a:pt x="812" y="1119"/>
                </a:lnTo>
                <a:lnTo>
                  <a:pt x="822" y="1032"/>
                </a:lnTo>
                <a:lnTo>
                  <a:pt x="829" y="939"/>
                </a:lnTo>
                <a:lnTo>
                  <a:pt x="834" y="846"/>
                </a:lnTo>
                <a:lnTo>
                  <a:pt x="837" y="750"/>
                </a:lnTo>
                <a:lnTo>
                  <a:pt x="837" y="728"/>
                </a:lnTo>
                <a:lnTo>
                  <a:pt x="838" y="708"/>
                </a:lnTo>
                <a:lnTo>
                  <a:pt x="838" y="690"/>
                </a:lnTo>
                <a:lnTo>
                  <a:pt x="838" y="674"/>
                </a:lnTo>
                <a:lnTo>
                  <a:pt x="838" y="656"/>
                </a:lnTo>
                <a:lnTo>
                  <a:pt x="838" y="640"/>
                </a:lnTo>
                <a:lnTo>
                  <a:pt x="838" y="619"/>
                </a:lnTo>
                <a:lnTo>
                  <a:pt x="838" y="598"/>
                </a:lnTo>
                <a:lnTo>
                  <a:pt x="827" y="596"/>
                </a:lnTo>
                <a:lnTo>
                  <a:pt x="816" y="593"/>
                </a:lnTo>
                <a:lnTo>
                  <a:pt x="806" y="588"/>
                </a:lnTo>
                <a:lnTo>
                  <a:pt x="796" y="583"/>
                </a:lnTo>
                <a:lnTo>
                  <a:pt x="788" y="578"/>
                </a:lnTo>
                <a:lnTo>
                  <a:pt x="780" y="570"/>
                </a:lnTo>
                <a:lnTo>
                  <a:pt x="773" y="564"/>
                </a:lnTo>
                <a:lnTo>
                  <a:pt x="769" y="555"/>
                </a:lnTo>
                <a:lnTo>
                  <a:pt x="762" y="546"/>
                </a:lnTo>
                <a:lnTo>
                  <a:pt x="759" y="536"/>
                </a:lnTo>
                <a:lnTo>
                  <a:pt x="756" y="526"/>
                </a:lnTo>
                <a:lnTo>
                  <a:pt x="752" y="516"/>
                </a:lnTo>
                <a:lnTo>
                  <a:pt x="749" y="494"/>
                </a:lnTo>
                <a:lnTo>
                  <a:pt x="747" y="473"/>
                </a:lnTo>
                <a:lnTo>
                  <a:pt x="749" y="450"/>
                </a:lnTo>
                <a:lnTo>
                  <a:pt x="754" y="429"/>
                </a:lnTo>
                <a:lnTo>
                  <a:pt x="760" y="409"/>
                </a:lnTo>
                <a:lnTo>
                  <a:pt x="770" y="391"/>
                </a:lnTo>
                <a:lnTo>
                  <a:pt x="775" y="383"/>
                </a:lnTo>
                <a:lnTo>
                  <a:pt x="780" y="375"/>
                </a:lnTo>
                <a:lnTo>
                  <a:pt x="786" y="369"/>
                </a:lnTo>
                <a:lnTo>
                  <a:pt x="795" y="364"/>
                </a:lnTo>
                <a:lnTo>
                  <a:pt x="801" y="359"/>
                </a:lnTo>
                <a:lnTo>
                  <a:pt x="809" y="356"/>
                </a:lnTo>
                <a:lnTo>
                  <a:pt x="817" y="352"/>
                </a:lnTo>
                <a:lnTo>
                  <a:pt x="827" y="351"/>
                </a:lnTo>
                <a:lnTo>
                  <a:pt x="822" y="304"/>
                </a:lnTo>
                <a:lnTo>
                  <a:pt x="819" y="258"/>
                </a:lnTo>
                <a:lnTo>
                  <a:pt x="812" y="214"/>
                </a:lnTo>
                <a:lnTo>
                  <a:pt x="808" y="170"/>
                </a:lnTo>
                <a:lnTo>
                  <a:pt x="801" y="126"/>
                </a:lnTo>
                <a:lnTo>
                  <a:pt x="793" y="84"/>
                </a:lnTo>
                <a:lnTo>
                  <a:pt x="785" y="42"/>
                </a:lnTo>
                <a:lnTo>
                  <a:pt x="77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4829175" y="2625725"/>
            <a:ext cx="500063" cy="2268538"/>
          </a:xfrm>
          <a:custGeom>
            <a:avLst/>
            <a:gdLst>
              <a:gd name="T0" fmla="*/ 2147483647 w 315"/>
              <a:gd name="T1" fmla="*/ 2147483647 h 1429"/>
              <a:gd name="T2" fmla="*/ 2147483647 w 315"/>
              <a:gd name="T3" fmla="*/ 2147483647 h 1429"/>
              <a:gd name="T4" fmla="*/ 2147483647 w 315"/>
              <a:gd name="T5" fmla="*/ 2147483647 h 1429"/>
              <a:gd name="T6" fmla="*/ 2147483647 w 315"/>
              <a:gd name="T7" fmla="*/ 2147483647 h 1429"/>
              <a:gd name="T8" fmla="*/ 2147483647 w 315"/>
              <a:gd name="T9" fmla="*/ 2147483647 h 1429"/>
              <a:gd name="T10" fmla="*/ 2147483647 w 315"/>
              <a:gd name="T11" fmla="*/ 2147483647 h 1429"/>
              <a:gd name="T12" fmla="*/ 2147483647 w 315"/>
              <a:gd name="T13" fmla="*/ 2147483647 h 1429"/>
              <a:gd name="T14" fmla="*/ 2147483647 w 315"/>
              <a:gd name="T15" fmla="*/ 2147483647 h 1429"/>
              <a:gd name="T16" fmla="*/ 2147483647 w 315"/>
              <a:gd name="T17" fmla="*/ 2147483647 h 1429"/>
              <a:gd name="T18" fmla="*/ 2147483647 w 315"/>
              <a:gd name="T19" fmla="*/ 2147483647 h 1429"/>
              <a:gd name="T20" fmla="*/ 2147483647 w 315"/>
              <a:gd name="T21" fmla="*/ 2147483647 h 1429"/>
              <a:gd name="T22" fmla="*/ 2147483647 w 315"/>
              <a:gd name="T23" fmla="*/ 2147483647 h 1429"/>
              <a:gd name="T24" fmla="*/ 2147483647 w 315"/>
              <a:gd name="T25" fmla="*/ 2147483647 h 1429"/>
              <a:gd name="T26" fmla="*/ 2147483647 w 315"/>
              <a:gd name="T27" fmla="*/ 2147483647 h 1429"/>
              <a:gd name="T28" fmla="*/ 2147483647 w 315"/>
              <a:gd name="T29" fmla="*/ 2147483647 h 1429"/>
              <a:gd name="T30" fmla="*/ 2147483647 w 315"/>
              <a:gd name="T31" fmla="*/ 2147483647 h 1429"/>
              <a:gd name="T32" fmla="*/ 2147483647 w 315"/>
              <a:gd name="T33" fmla="*/ 2147483647 h 1429"/>
              <a:gd name="T34" fmla="*/ 2147483647 w 315"/>
              <a:gd name="T35" fmla="*/ 2147483647 h 1429"/>
              <a:gd name="T36" fmla="*/ 2147483647 w 315"/>
              <a:gd name="T37" fmla="*/ 2147483647 h 1429"/>
              <a:gd name="T38" fmla="*/ 2147483647 w 315"/>
              <a:gd name="T39" fmla="*/ 2147483647 h 1429"/>
              <a:gd name="T40" fmla="*/ 2147483647 w 315"/>
              <a:gd name="T41" fmla="*/ 2147483647 h 1429"/>
              <a:gd name="T42" fmla="*/ 2147483647 w 315"/>
              <a:gd name="T43" fmla="*/ 2147483647 h 1429"/>
              <a:gd name="T44" fmla="*/ 2147483647 w 315"/>
              <a:gd name="T45" fmla="*/ 2147483647 h 1429"/>
              <a:gd name="T46" fmla="*/ 2147483647 w 315"/>
              <a:gd name="T47" fmla="*/ 2147483647 h 1429"/>
              <a:gd name="T48" fmla="*/ 2147483647 w 315"/>
              <a:gd name="T49" fmla="*/ 2147483647 h 1429"/>
              <a:gd name="T50" fmla="*/ 2147483647 w 315"/>
              <a:gd name="T51" fmla="*/ 2147483647 h 1429"/>
              <a:gd name="T52" fmla="*/ 2147483647 w 315"/>
              <a:gd name="T53" fmla="*/ 2147483647 h 1429"/>
              <a:gd name="T54" fmla="*/ 2147483647 w 315"/>
              <a:gd name="T55" fmla="*/ 2147483647 h 1429"/>
              <a:gd name="T56" fmla="*/ 2147483647 w 315"/>
              <a:gd name="T57" fmla="*/ 2147483647 h 1429"/>
              <a:gd name="T58" fmla="*/ 2147483647 w 315"/>
              <a:gd name="T59" fmla="*/ 2147483647 h 1429"/>
              <a:gd name="T60" fmla="*/ 2147483647 w 315"/>
              <a:gd name="T61" fmla="*/ 2147483647 h 1429"/>
              <a:gd name="T62" fmla="*/ 2147483647 w 315"/>
              <a:gd name="T63" fmla="*/ 2147483647 h 1429"/>
              <a:gd name="T64" fmla="*/ 2147483647 w 315"/>
              <a:gd name="T65" fmla="*/ 2147483647 h 1429"/>
              <a:gd name="T66" fmla="*/ 2147483647 w 315"/>
              <a:gd name="T67" fmla="*/ 2147483647 h 1429"/>
              <a:gd name="T68" fmla="*/ 2147483647 w 315"/>
              <a:gd name="T69" fmla="*/ 2147483647 h 1429"/>
              <a:gd name="T70" fmla="*/ 2147483647 w 315"/>
              <a:gd name="T71" fmla="*/ 2147483647 h 1429"/>
              <a:gd name="T72" fmla="*/ 2147483647 w 315"/>
              <a:gd name="T73" fmla="*/ 2147483647 h 1429"/>
              <a:gd name="T74" fmla="*/ 2147483647 w 315"/>
              <a:gd name="T75" fmla="*/ 2147483647 h 1429"/>
              <a:gd name="T76" fmla="*/ 2147483647 w 315"/>
              <a:gd name="T77" fmla="*/ 2147483647 h 1429"/>
              <a:gd name="T78" fmla="*/ 2147483647 w 315"/>
              <a:gd name="T79" fmla="*/ 2147483647 h 1429"/>
              <a:gd name="T80" fmla="*/ 2147483647 w 315"/>
              <a:gd name="T81" fmla="*/ 2147483647 h 1429"/>
              <a:gd name="T82" fmla="*/ 2147483647 w 315"/>
              <a:gd name="T83" fmla="*/ 2147483647 h 1429"/>
              <a:gd name="T84" fmla="*/ 2147483647 w 315"/>
              <a:gd name="T85" fmla="*/ 2147483647 h 1429"/>
              <a:gd name="T86" fmla="*/ 2147483647 w 315"/>
              <a:gd name="T87" fmla="*/ 2147483647 h 1429"/>
              <a:gd name="T88" fmla="*/ 2147483647 w 315"/>
              <a:gd name="T89" fmla="*/ 2147483647 h 1429"/>
              <a:gd name="T90" fmla="*/ 2147483647 w 315"/>
              <a:gd name="T91" fmla="*/ 2147483647 h 1429"/>
              <a:gd name="T92" fmla="*/ 2147483647 w 315"/>
              <a:gd name="T93" fmla="*/ 2147483647 h 1429"/>
              <a:gd name="T94" fmla="*/ 2147483647 w 315"/>
              <a:gd name="T95" fmla="*/ 2147483647 h 1429"/>
              <a:gd name="T96" fmla="*/ 2147483647 w 315"/>
              <a:gd name="T97" fmla="*/ 2147483647 h 14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15" h="1429">
                <a:moveTo>
                  <a:pt x="30" y="0"/>
                </a:moveTo>
                <a:lnTo>
                  <a:pt x="74" y="32"/>
                </a:lnTo>
                <a:lnTo>
                  <a:pt x="106" y="60"/>
                </a:lnTo>
                <a:lnTo>
                  <a:pt x="135" y="86"/>
                </a:lnTo>
                <a:lnTo>
                  <a:pt x="161" y="112"/>
                </a:lnTo>
                <a:lnTo>
                  <a:pt x="187" y="141"/>
                </a:lnTo>
                <a:lnTo>
                  <a:pt x="220" y="177"/>
                </a:lnTo>
                <a:lnTo>
                  <a:pt x="260" y="224"/>
                </a:lnTo>
                <a:lnTo>
                  <a:pt x="314" y="281"/>
                </a:lnTo>
                <a:lnTo>
                  <a:pt x="312" y="349"/>
                </a:lnTo>
                <a:lnTo>
                  <a:pt x="311" y="419"/>
                </a:lnTo>
                <a:lnTo>
                  <a:pt x="309" y="489"/>
                </a:lnTo>
                <a:lnTo>
                  <a:pt x="306" y="559"/>
                </a:lnTo>
                <a:lnTo>
                  <a:pt x="301" y="629"/>
                </a:lnTo>
                <a:lnTo>
                  <a:pt x="296" y="695"/>
                </a:lnTo>
                <a:lnTo>
                  <a:pt x="290" y="760"/>
                </a:lnTo>
                <a:lnTo>
                  <a:pt x="282" y="824"/>
                </a:lnTo>
                <a:lnTo>
                  <a:pt x="272" y="828"/>
                </a:lnTo>
                <a:lnTo>
                  <a:pt x="264" y="835"/>
                </a:lnTo>
                <a:lnTo>
                  <a:pt x="256" y="843"/>
                </a:lnTo>
                <a:lnTo>
                  <a:pt x="249" y="851"/>
                </a:lnTo>
                <a:lnTo>
                  <a:pt x="244" y="859"/>
                </a:lnTo>
                <a:lnTo>
                  <a:pt x="239" y="869"/>
                </a:lnTo>
                <a:lnTo>
                  <a:pt x="236" y="879"/>
                </a:lnTo>
                <a:lnTo>
                  <a:pt x="234" y="889"/>
                </a:lnTo>
                <a:lnTo>
                  <a:pt x="234" y="900"/>
                </a:lnTo>
                <a:lnTo>
                  <a:pt x="236" y="910"/>
                </a:lnTo>
                <a:lnTo>
                  <a:pt x="238" y="921"/>
                </a:lnTo>
                <a:lnTo>
                  <a:pt x="243" y="931"/>
                </a:lnTo>
                <a:lnTo>
                  <a:pt x="247" y="941"/>
                </a:lnTo>
                <a:lnTo>
                  <a:pt x="254" y="950"/>
                </a:lnTo>
                <a:lnTo>
                  <a:pt x="262" y="960"/>
                </a:lnTo>
                <a:lnTo>
                  <a:pt x="272" y="968"/>
                </a:lnTo>
                <a:lnTo>
                  <a:pt x="270" y="1007"/>
                </a:lnTo>
                <a:lnTo>
                  <a:pt x="269" y="1051"/>
                </a:lnTo>
                <a:lnTo>
                  <a:pt x="265" y="1097"/>
                </a:lnTo>
                <a:lnTo>
                  <a:pt x="264" y="1142"/>
                </a:lnTo>
                <a:lnTo>
                  <a:pt x="260" y="1189"/>
                </a:lnTo>
                <a:lnTo>
                  <a:pt x="257" y="1236"/>
                </a:lnTo>
                <a:lnTo>
                  <a:pt x="256" y="1280"/>
                </a:lnTo>
                <a:lnTo>
                  <a:pt x="256" y="1321"/>
                </a:lnTo>
                <a:lnTo>
                  <a:pt x="228" y="1337"/>
                </a:lnTo>
                <a:lnTo>
                  <a:pt x="199" y="1352"/>
                </a:lnTo>
                <a:lnTo>
                  <a:pt x="169" y="1366"/>
                </a:lnTo>
                <a:lnTo>
                  <a:pt x="140" y="1381"/>
                </a:lnTo>
                <a:lnTo>
                  <a:pt x="109" y="1394"/>
                </a:lnTo>
                <a:lnTo>
                  <a:pt x="78" y="1405"/>
                </a:lnTo>
                <a:lnTo>
                  <a:pt x="48" y="1418"/>
                </a:lnTo>
                <a:lnTo>
                  <a:pt x="15" y="1428"/>
                </a:lnTo>
                <a:lnTo>
                  <a:pt x="33" y="1344"/>
                </a:lnTo>
                <a:lnTo>
                  <a:pt x="48" y="1254"/>
                </a:lnTo>
                <a:lnTo>
                  <a:pt x="61" y="1165"/>
                </a:lnTo>
                <a:lnTo>
                  <a:pt x="70" y="1072"/>
                </a:lnTo>
                <a:lnTo>
                  <a:pt x="78" y="978"/>
                </a:lnTo>
                <a:lnTo>
                  <a:pt x="85" y="885"/>
                </a:lnTo>
                <a:lnTo>
                  <a:pt x="90" y="789"/>
                </a:lnTo>
                <a:lnTo>
                  <a:pt x="91" y="695"/>
                </a:lnTo>
                <a:lnTo>
                  <a:pt x="91" y="676"/>
                </a:lnTo>
                <a:lnTo>
                  <a:pt x="91" y="663"/>
                </a:lnTo>
                <a:lnTo>
                  <a:pt x="93" y="653"/>
                </a:lnTo>
                <a:lnTo>
                  <a:pt x="93" y="646"/>
                </a:lnTo>
                <a:lnTo>
                  <a:pt x="93" y="638"/>
                </a:lnTo>
                <a:lnTo>
                  <a:pt x="93" y="630"/>
                </a:lnTo>
                <a:lnTo>
                  <a:pt x="93" y="616"/>
                </a:lnTo>
                <a:lnTo>
                  <a:pt x="91" y="598"/>
                </a:lnTo>
                <a:lnTo>
                  <a:pt x="80" y="596"/>
                </a:lnTo>
                <a:lnTo>
                  <a:pt x="70" y="593"/>
                </a:lnTo>
                <a:lnTo>
                  <a:pt x="61" y="590"/>
                </a:lnTo>
                <a:lnTo>
                  <a:pt x="51" y="585"/>
                </a:lnTo>
                <a:lnTo>
                  <a:pt x="43" y="580"/>
                </a:lnTo>
                <a:lnTo>
                  <a:pt x="36" y="573"/>
                </a:lnTo>
                <a:lnTo>
                  <a:pt x="30" y="567"/>
                </a:lnTo>
                <a:lnTo>
                  <a:pt x="23" y="559"/>
                </a:lnTo>
                <a:lnTo>
                  <a:pt x="18" y="549"/>
                </a:lnTo>
                <a:lnTo>
                  <a:pt x="13" y="541"/>
                </a:lnTo>
                <a:lnTo>
                  <a:pt x="10" y="531"/>
                </a:lnTo>
                <a:lnTo>
                  <a:pt x="7" y="520"/>
                </a:lnTo>
                <a:lnTo>
                  <a:pt x="2" y="499"/>
                </a:lnTo>
                <a:lnTo>
                  <a:pt x="0" y="476"/>
                </a:lnTo>
                <a:lnTo>
                  <a:pt x="2" y="455"/>
                </a:lnTo>
                <a:lnTo>
                  <a:pt x="5" y="434"/>
                </a:lnTo>
                <a:lnTo>
                  <a:pt x="12" y="412"/>
                </a:lnTo>
                <a:lnTo>
                  <a:pt x="20" y="395"/>
                </a:lnTo>
                <a:lnTo>
                  <a:pt x="26" y="385"/>
                </a:lnTo>
                <a:lnTo>
                  <a:pt x="31" y="378"/>
                </a:lnTo>
                <a:lnTo>
                  <a:pt x="39" y="370"/>
                </a:lnTo>
                <a:lnTo>
                  <a:pt x="46" y="365"/>
                </a:lnTo>
                <a:lnTo>
                  <a:pt x="54" y="360"/>
                </a:lnTo>
                <a:lnTo>
                  <a:pt x="62" y="356"/>
                </a:lnTo>
                <a:lnTo>
                  <a:pt x="70" y="352"/>
                </a:lnTo>
                <a:lnTo>
                  <a:pt x="80" y="351"/>
                </a:lnTo>
                <a:lnTo>
                  <a:pt x="77" y="307"/>
                </a:lnTo>
                <a:lnTo>
                  <a:pt x="72" y="261"/>
                </a:lnTo>
                <a:lnTo>
                  <a:pt x="65" y="214"/>
                </a:lnTo>
                <a:lnTo>
                  <a:pt x="59" y="169"/>
                </a:lnTo>
                <a:lnTo>
                  <a:pt x="52" y="123"/>
                </a:lnTo>
                <a:lnTo>
                  <a:pt x="46" y="81"/>
                </a:lnTo>
                <a:lnTo>
                  <a:pt x="38" y="39"/>
                </a:lnTo>
                <a:lnTo>
                  <a:pt x="30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4829175" y="2625725"/>
            <a:ext cx="500063" cy="2268538"/>
          </a:xfrm>
          <a:custGeom>
            <a:avLst/>
            <a:gdLst>
              <a:gd name="T0" fmla="*/ 2147483647 w 315"/>
              <a:gd name="T1" fmla="*/ 2147483647 h 1429"/>
              <a:gd name="T2" fmla="*/ 2147483647 w 315"/>
              <a:gd name="T3" fmla="*/ 2147483647 h 1429"/>
              <a:gd name="T4" fmla="*/ 2147483647 w 315"/>
              <a:gd name="T5" fmla="*/ 2147483647 h 1429"/>
              <a:gd name="T6" fmla="*/ 2147483647 w 315"/>
              <a:gd name="T7" fmla="*/ 2147483647 h 1429"/>
              <a:gd name="T8" fmla="*/ 2147483647 w 315"/>
              <a:gd name="T9" fmla="*/ 2147483647 h 1429"/>
              <a:gd name="T10" fmla="*/ 2147483647 w 315"/>
              <a:gd name="T11" fmla="*/ 2147483647 h 1429"/>
              <a:gd name="T12" fmla="*/ 2147483647 w 315"/>
              <a:gd name="T13" fmla="*/ 2147483647 h 1429"/>
              <a:gd name="T14" fmla="*/ 2147483647 w 315"/>
              <a:gd name="T15" fmla="*/ 2147483647 h 1429"/>
              <a:gd name="T16" fmla="*/ 2147483647 w 315"/>
              <a:gd name="T17" fmla="*/ 2147483647 h 1429"/>
              <a:gd name="T18" fmla="*/ 2147483647 w 315"/>
              <a:gd name="T19" fmla="*/ 2147483647 h 1429"/>
              <a:gd name="T20" fmla="*/ 2147483647 w 315"/>
              <a:gd name="T21" fmla="*/ 2147483647 h 1429"/>
              <a:gd name="T22" fmla="*/ 2147483647 w 315"/>
              <a:gd name="T23" fmla="*/ 2147483647 h 1429"/>
              <a:gd name="T24" fmla="*/ 2147483647 w 315"/>
              <a:gd name="T25" fmla="*/ 2147483647 h 1429"/>
              <a:gd name="T26" fmla="*/ 2147483647 w 315"/>
              <a:gd name="T27" fmla="*/ 2147483647 h 1429"/>
              <a:gd name="T28" fmla="*/ 2147483647 w 315"/>
              <a:gd name="T29" fmla="*/ 2147483647 h 1429"/>
              <a:gd name="T30" fmla="*/ 2147483647 w 315"/>
              <a:gd name="T31" fmla="*/ 2147483647 h 1429"/>
              <a:gd name="T32" fmla="*/ 2147483647 w 315"/>
              <a:gd name="T33" fmla="*/ 2147483647 h 1429"/>
              <a:gd name="T34" fmla="*/ 2147483647 w 315"/>
              <a:gd name="T35" fmla="*/ 2147483647 h 1429"/>
              <a:gd name="T36" fmla="*/ 2147483647 w 315"/>
              <a:gd name="T37" fmla="*/ 2147483647 h 1429"/>
              <a:gd name="T38" fmla="*/ 2147483647 w 315"/>
              <a:gd name="T39" fmla="*/ 2147483647 h 1429"/>
              <a:gd name="T40" fmla="*/ 2147483647 w 315"/>
              <a:gd name="T41" fmla="*/ 2147483647 h 1429"/>
              <a:gd name="T42" fmla="*/ 2147483647 w 315"/>
              <a:gd name="T43" fmla="*/ 2147483647 h 1429"/>
              <a:gd name="T44" fmla="*/ 2147483647 w 315"/>
              <a:gd name="T45" fmla="*/ 2147483647 h 1429"/>
              <a:gd name="T46" fmla="*/ 2147483647 w 315"/>
              <a:gd name="T47" fmla="*/ 2147483647 h 1429"/>
              <a:gd name="T48" fmla="*/ 2147483647 w 315"/>
              <a:gd name="T49" fmla="*/ 2147483647 h 1429"/>
              <a:gd name="T50" fmla="*/ 2147483647 w 315"/>
              <a:gd name="T51" fmla="*/ 2147483647 h 1429"/>
              <a:gd name="T52" fmla="*/ 2147483647 w 315"/>
              <a:gd name="T53" fmla="*/ 2147483647 h 1429"/>
              <a:gd name="T54" fmla="*/ 2147483647 w 315"/>
              <a:gd name="T55" fmla="*/ 2147483647 h 1429"/>
              <a:gd name="T56" fmla="*/ 2147483647 w 315"/>
              <a:gd name="T57" fmla="*/ 2147483647 h 1429"/>
              <a:gd name="T58" fmla="*/ 2147483647 w 315"/>
              <a:gd name="T59" fmla="*/ 2147483647 h 1429"/>
              <a:gd name="T60" fmla="*/ 2147483647 w 315"/>
              <a:gd name="T61" fmla="*/ 2147483647 h 1429"/>
              <a:gd name="T62" fmla="*/ 2147483647 w 315"/>
              <a:gd name="T63" fmla="*/ 2147483647 h 1429"/>
              <a:gd name="T64" fmla="*/ 2147483647 w 315"/>
              <a:gd name="T65" fmla="*/ 2147483647 h 1429"/>
              <a:gd name="T66" fmla="*/ 2147483647 w 315"/>
              <a:gd name="T67" fmla="*/ 2147483647 h 1429"/>
              <a:gd name="T68" fmla="*/ 2147483647 w 315"/>
              <a:gd name="T69" fmla="*/ 2147483647 h 1429"/>
              <a:gd name="T70" fmla="*/ 2147483647 w 315"/>
              <a:gd name="T71" fmla="*/ 2147483647 h 1429"/>
              <a:gd name="T72" fmla="*/ 2147483647 w 315"/>
              <a:gd name="T73" fmla="*/ 2147483647 h 1429"/>
              <a:gd name="T74" fmla="*/ 2147483647 w 315"/>
              <a:gd name="T75" fmla="*/ 2147483647 h 1429"/>
              <a:gd name="T76" fmla="*/ 2147483647 w 315"/>
              <a:gd name="T77" fmla="*/ 2147483647 h 1429"/>
              <a:gd name="T78" fmla="*/ 2147483647 w 315"/>
              <a:gd name="T79" fmla="*/ 2147483647 h 1429"/>
              <a:gd name="T80" fmla="*/ 2147483647 w 315"/>
              <a:gd name="T81" fmla="*/ 2147483647 h 1429"/>
              <a:gd name="T82" fmla="*/ 2147483647 w 315"/>
              <a:gd name="T83" fmla="*/ 2147483647 h 1429"/>
              <a:gd name="T84" fmla="*/ 2147483647 w 315"/>
              <a:gd name="T85" fmla="*/ 2147483647 h 1429"/>
              <a:gd name="T86" fmla="*/ 2147483647 w 315"/>
              <a:gd name="T87" fmla="*/ 2147483647 h 1429"/>
              <a:gd name="T88" fmla="*/ 2147483647 w 315"/>
              <a:gd name="T89" fmla="*/ 2147483647 h 1429"/>
              <a:gd name="T90" fmla="*/ 2147483647 w 315"/>
              <a:gd name="T91" fmla="*/ 2147483647 h 1429"/>
              <a:gd name="T92" fmla="*/ 2147483647 w 315"/>
              <a:gd name="T93" fmla="*/ 2147483647 h 1429"/>
              <a:gd name="T94" fmla="*/ 2147483647 w 315"/>
              <a:gd name="T95" fmla="*/ 2147483647 h 1429"/>
              <a:gd name="T96" fmla="*/ 2147483647 w 315"/>
              <a:gd name="T97" fmla="*/ 2147483647 h 142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15" h="1429">
                <a:moveTo>
                  <a:pt x="30" y="0"/>
                </a:moveTo>
                <a:lnTo>
                  <a:pt x="74" y="32"/>
                </a:lnTo>
                <a:lnTo>
                  <a:pt x="106" y="60"/>
                </a:lnTo>
                <a:lnTo>
                  <a:pt x="135" y="86"/>
                </a:lnTo>
                <a:lnTo>
                  <a:pt x="161" y="112"/>
                </a:lnTo>
                <a:lnTo>
                  <a:pt x="187" y="141"/>
                </a:lnTo>
                <a:lnTo>
                  <a:pt x="220" y="177"/>
                </a:lnTo>
                <a:lnTo>
                  <a:pt x="260" y="224"/>
                </a:lnTo>
                <a:lnTo>
                  <a:pt x="314" y="281"/>
                </a:lnTo>
                <a:lnTo>
                  <a:pt x="312" y="349"/>
                </a:lnTo>
                <a:lnTo>
                  <a:pt x="311" y="419"/>
                </a:lnTo>
                <a:lnTo>
                  <a:pt x="309" y="489"/>
                </a:lnTo>
                <a:lnTo>
                  <a:pt x="306" y="559"/>
                </a:lnTo>
                <a:lnTo>
                  <a:pt x="301" y="629"/>
                </a:lnTo>
                <a:lnTo>
                  <a:pt x="296" y="695"/>
                </a:lnTo>
                <a:lnTo>
                  <a:pt x="290" y="760"/>
                </a:lnTo>
                <a:lnTo>
                  <a:pt x="282" y="824"/>
                </a:lnTo>
                <a:lnTo>
                  <a:pt x="272" y="828"/>
                </a:lnTo>
                <a:lnTo>
                  <a:pt x="264" y="835"/>
                </a:lnTo>
                <a:lnTo>
                  <a:pt x="256" y="843"/>
                </a:lnTo>
                <a:lnTo>
                  <a:pt x="249" y="851"/>
                </a:lnTo>
                <a:lnTo>
                  <a:pt x="244" y="859"/>
                </a:lnTo>
                <a:lnTo>
                  <a:pt x="239" y="869"/>
                </a:lnTo>
                <a:lnTo>
                  <a:pt x="236" y="879"/>
                </a:lnTo>
                <a:lnTo>
                  <a:pt x="234" y="889"/>
                </a:lnTo>
                <a:lnTo>
                  <a:pt x="234" y="900"/>
                </a:lnTo>
                <a:lnTo>
                  <a:pt x="236" y="910"/>
                </a:lnTo>
                <a:lnTo>
                  <a:pt x="238" y="921"/>
                </a:lnTo>
                <a:lnTo>
                  <a:pt x="243" y="931"/>
                </a:lnTo>
                <a:lnTo>
                  <a:pt x="247" y="941"/>
                </a:lnTo>
                <a:lnTo>
                  <a:pt x="254" y="950"/>
                </a:lnTo>
                <a:lnTo>
                  <a:pt x="262" y="960"/>
                </a:lnTo>
                <a:lnTo>
                  <a:pt x="272" y="968"/>
                </a:lnTo>
                <a:lnTo>
                  <a:pt x="270" y="1007"/>
                </a:lnTo>
                <a:lnTo>
                  <a:pt x="269" y="1051"/>
                </a:lnTo>
                <a:lnTo>
                  <a:pt x="265" y="1097"/>
                </a:lnTo>
                <a:lnTo>
                  <a:pt x="264" y="1142"/>
                </a:lnTo>
                <a:lnTo>
                  <a:pt x="260" y="1189"/>
                </a:lnTo>
                <a:lnTo>
                  <a:pt x="257" y="1236"/>
                </a:lnTo>
                <a:lnTo>
                  <a:pt x="256" y="1280"/>
                </a:lnTo>
                <a:lnTo>
                  <a:pt x="256" y="1321"/>
                </a:lnTo>
                <a:lnTo>
                  <a:pt x="228" y="1337"/>
                </a:lnTo>
                <a:lnTo>
                  <a:pt x="199" y="1352"/>
                </a:lnTo>
                <a:lnTo>
                  <a:pt x="169" y="1366"/>
                </a:lnTo>
                <a:lnTo>
                  <a:pt x="140" y="1381"/>
                </a:lnTo>
                <a:lnTo>
                  <a:pt x="109" y="1394"/>
                </a:lnTo>
                <a:lnTo>
                  <a:pt x="78" y="1405"/>
                </a:lnTo>
                <a:lnTo>
                  <a:pt x="48" y="1418"/>
                </a:lnTo>
                <a:lnTo>
                  <a:pt x="15" y="1428"/>
                </a:lnTo>
                <a:lnTo>
                  <a:pt x="33" y="1344"/>
                </a:lnTo>
                <a:lnTo>
                  <a:pt x="48" y="1254"/>
                </a:lnTo>
                <a:lnTo>
                  <a:pt x="61" y="1165"/>
                </a:lnTo>
                <a:lnTo>
                  <a:pt x="70" y="1072"/>
                </a:lnTo>
                <a:lnTo>
                  <a:pt x="78" y="978"/>
                </a:lnTo>
                <a:lnTo>
                  <a:pt x="85" y="885"/>
                </a:lnTo>
                <a:lnTo>
                  <a:pt x="90" y="789"/>
                </a:lnTo>
                <a:lnTo>
                  <a:pt x="91" y="695"/>
                </a:lnTo>
                <a:lnTo>
                  <a:pt x="91" y="676"/>
                </a:lnTo>
                <a:lnTo>
                  <a:pt x="91" y="663"/>
                </a:lnTo>
                <a:lnTo>
                  <a:pt x="93" y="653"/>
                </a:lnTo>
                <a:lnTo>
                  <a:pt x="93" y="646"/>
                </a:lnTo>
                <a:lnTo>
                  <a:pt x="93" y="638"/>
                </a:lnTo>
                <a:lnTo>
                  <a:pt x="93" y="630"/>
                </a:lnTo>
                <a:lnTo>
                  <a:pt x="93" y="616"/>
                </a:lnTo>
                <a:lnTo>
                  <a:pt x="91" y="598"/>
                </a:lnTo>
                <a:lnTo>
                  <a:pt x="80" y="596"/>
                </a:lnTo>
                <a:lnTo>
                  <a:pt x="70" y="593"/>
                </a:lnTo>
                <a:lnTo>
                  <a:pt x="61" y="590"/>
                </a:lnTo>
                <a:lnTo>
                  <a:pt x="51" y="585"/>
                </a:lnTo>
                <a:lnTo>
                  <a:pt x="43" y="580"/>
                </a:lnTo>
                <a:lnTo>
                  <a:pt x="36" y="573"/>
                </a:lnTo>
                <a:lnTo>
                  <a:pt x="30" y="567"/>
                </a:lnTo>
                <a:lnTo>
                  <a:pt x="23" y="559"/>
                </a:lnTo>
                <a:lnTo>
                  <a:pt x="18" y="549"/>
                </a:lnTo>
                <a:lnTo>
                  <a:pt x="13" y="541"/>
                </a:lnTo>
                <a:lnTo>
                  <a:pt x="10" y="531"/>
                </a:lnTo>
                <a:lnTo>
                  <a:pt x="7" y="520"/>
                </a:lnTo>
                <a:lnTo>
                  <a:pt x="2" y="499"/>
                </a:lnTo>
                <a:lnTo>
                  <a:pt x="0" y="476"/>
                </a:lnTo>
                <a:lnTo>
                  <a:pt x="2" y="455"/>
                </a:lnTo>
                <a:lnTo>
                  <a:pt x="5" y="434"/>
                </a:lnTo>
                <a:lnTo>
                  <a:pt x="12" y="412"/>
                </a:lnTo>
                <a:lnTo>
                  <a:pt x="20" y="395"/>
                </a:lnTo>
                <a:lnTo>
                  <a:pt x="26" y="385"/>
                </a:lnTo>
                <a:lnTo>
                  <a:pt x="31" y="378"/>
                </a:lnTo>
                <a:lnTo>
                  <a:pt x="39" y="370"/>
                </a:lnTo>
                <a:lnTo>
                  <a:pt x="46" y="365"/>
                </a:lnTo>
                <a:lnTo>
                  <a:pt x="54" y="360"/>
                </a:lnTo>
                <a:lnTo>
                  <a:pt x="62" y="356"/>
                </a:lnTo>
                <a:lnTo>
                  <a:pt x="70" y="352"/>
                </a:lnTo>
                <a:lnTo>
                  <a:pt x="80" y="351"/>
                </a:lnTo>
                <a:lnTo>
                  <a:pt x="77" y="307"/>
                </a:lnTo>
                <a:lnTo>
                  <a:pt x="72" y="261"/>
                </a:lnTo>
                <a:lnTo>
                  <a:pt x="65" y="214"/>
                </a:lnTo>
                <a:lnTo>
                  <a:pt x="59" y="169"/>
                </a:lnTo>
                <a:lnTo>
                  <a:pt x="52" y="123"/>
                </a:lnTo>
                <a:lnTo>
                  <a:pt x="46" y="81"/>
                </a:lnTo>
                <a:lnTo>
                  <a:pt x="38" y="39"/>
                </a:lnTo>
                <a:lnTo>
                  <a:pt x="3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4414838" y="3806825"/>
            <a:ext cx="249237" cy="344488"/>
          </a:xfrm>
          <a:custGeom>
            <a:avLst/>
            <a:gdLst>
              <a:gd name="T0" fmla="*/ 2147483647 w 157"/>
              <a:gd name="T1" fmla="*/ 0 h 217"/>
              <a:gd name="T2" fmla="*/ 2147483647 w 157"/>
              <a:gd name="T3" fmla="*/ 0 h 217"/>
              <a:gd name="T4" fmla="*/ 2147483647 w 157"/>
              <a:gd name="T5" fmla="*/ 2147483647 h 217"/>
              <a:gd name="T6" fmla="*/ 2147483647 w 157"/>
              <a:gd name="T7" fmla="*/ 2147483647 h 217"/>
              <a:gd name="T8" fmla="*/ 2147483647 w 157"/>
              <a:gd name="T9" fmla="*/ 2147483647 h 217"/>
              <a:gd name="T10" fmla="*/ 2147483647 w 157"/>
              <a:gd name="T11" fmla="*/ 2147483647 h 217"/>
              <a:gd name="T12" fmla="*/ 2147483647 w 157"/>
              <a:gd name="T13" fmla="*/ 2147483647 h 217"/>
              <a:gd name="T14" fmla="*/ 2147483647 w 157"/>
              <a:gd name="T15" fmla="*/ 2147483647 h 217"/>
              <a:gd name="T16" fmla="*/ 2147483647 w 157"/>
              <a:gd name="T17" fmla="*/ 2147483647 h 217"/>
              <a:gd name="T18" fmla="*/ 2147483647 w 157"/>
              <a:gd name="T19" fmla="*/ 2147483647 h 217"/>
              <a:gd name="T20" fmla="*/ 2147483647 w 157"/>
              <a:gd name="T21" fmla="*/ 2147483647 h 217"/>
              <a:gd name="T22" fmla="*/ 2147483647 w 157"/>
              <a:gd name="T23" fmla="*/ 2147483647 h 217"/>
              <a:gd name="T24" fmla="*/ 0 w 157"/>
              <a:gd name="T25" fmla="*/ 2147483647 h 217"/>
              <a:gd name="T26" fmla="*/ 2147483647 w 157"/>
              <a:gd name="T27" fmla="*/ 2147483647 h 217"/>
              <a:gd name="T28" fmla="*/ 2147483647 w 157"/>
              <a:gd name="T29" fmla="*/ 2147483647 h 217"/>
              <a:gd name="T30" fmla="*/ 2147483647 w 157"/>
              <a:gd name="T31" fmla="*/ 2147483647 h 217"/>
              <a:gd name="T32" fmla="*/ 2147483647 w 157"/>
              <a:gd name="T33" fmla="*/ 2147483647 h 217"/>
              <a:gd name="T34" fmla="*/ 2147483647 w 157"/>
              <a:gd name="T35" fmla="*/ 2147483647 h 217"/>
              <a:gd name="T36" fmla="*/ 2147483647 w 157"/>
              <a:gd name="T37" fmla="*/ 2147483647 h 217"/>
              <a:gd name="T38" fmla="*/ 2147483647 w 157"/>
              <a:gd name="T39" fmla="*/ 2147483647 h 217"/>
              <a:gd name="T40" fmla="*/ 2147483647 w 157"/>
              <a:gd name="T41" fmla="*/ 2147483647 h 217"/>
              <a:gd name="T42" fmla="*/ 2147483647 w 157"/>
              <a:gd name="T43" fmla="*/ 2147483647 h 217"/>
              <a:gd name="T44" fmla="*/ 2147483647 w 157"/>
              <a:gd name="T45" fmla="*/ 2147483647 h 217"/>
              <a:gd name="T46" fmla="*/ 2147483647 w 157"/>
              <a:gd name="T47" fmla="*/ 2147483647 h 217"/>
              <a:gd name="T48" fmla="*/ 2147483647 w 157"/>
              <a:gd name="T49" fmla="*/ 2147483647 h 217"/>
              <a:gd name="T50" fmla="*/ 2147483647 w 157"/>
              <a:gd name="T51" fmla="*/ 2147483647 h 217"/>
              <a:gd name="T52" fmla="*/ 2147483647 w 157"/>
              <a:gd name="T53" fmla="*/ 2147483647 h 217"/>
              <a:gd name="T54" fmla="*/ 2147483647 w 157"/>
              <a:gd name="T55" fmla="*/ 2147483647 h 217"/>
              <a:gd name="T56" fmla="*/ 2147483647 w 157"/>
              <a:gd name="T57" fmla="*/ 2147483647 h 217"/>
              <a:gd name="T58" fmla="*/ 2147483647 w 157"/>
              <a:gd name="T59" fmla="*/ 2147483647 h 217"/>
              <a:gd name="T60" fmla="*/ 2147483647 w 157"/>
              <a:gd name="T61" fmla="*/ 2147483647 h 217"/>
              <a:gd name="T62" fmla="*/ 2147483647 w 157"/>
              <a:gd name="T63" fmla="*/ 2147483647 h 217"/>
              <a:gd name="T64" fmla="*/ 2147483647 w 157"/>
              <a:gd name="T65" fmla="*/ 2147483647 h 217"/>
              <a:gd name="T66" fmla="*/ 2147483647 w 157"/>
              <a:gd name="T67" fmla="*/ 2147483647 h 217"/>
              <a:gd name="T68" fmla="*/ 2147483647 w 157"/>
              <a:gd name="T69" fmla="*/ 2147483647 h 217"/>
              <a:gd name="T70" fmla="*/ 2147483647 w 157"/>
              <a:gd name="T71" fmla="*/ 2147483647 h 217"/>
              <a:gd name="T72" fmla="*/ 2147483647 w 157"/>
              <a:gd name="T73" fmla="*/ 2147483647 h 217"/>
              <a:gd name="T74" fmla="*/ 2147483647 w 157"/>
              <a:gd name="T75" fmla="*/ 2147483647 h 217"/>
              <a:gd name="T76" fmla="*/ 2147483647 w 157"/>
              <a:gd name="T77" fmla="*/ 2147483647 h 217"/>
              <a:gd name="T78" fmla="*/ 2147483647 w 157"/>
              <a:gd name="T79" fmla="*/ 2147483647 h 217"/>
              <a:gd name="T80" fmla="*/ 2147483647 w 157"/>
              <a:gd name="T81" fmla="*/ 2147483647 h 217"/>
              <a:gd name="T82" fmla="*/ 2147483647 w 157"/>
              <a:gd name="T83" fmla="*/ 2147483647 h 217"/>
              <a:gd name="T84" fmla="*/ 2147483647 w 157"/>
              <a:gd name="T85" fmla="*/ 2147483647 h 217"/>
              <a:gd name="T86" fmla="*/ 2147483647 w 157"/>
              <a:gd name="T87" fmla="*/ 2147483647 h 217"/>
              <a:gd name="T88" fmla="*/ 2147483647 w 157"/>
              <a:gd name="T89" fmla="*/ 2147483647 h 217"/>
              <a:gd name="T90" fmla="*/ 2147483647 w 157"/>
              <a:gd name="T91" fmla="*/ 2147483647 h 217"/>
              <a:gd name="T92" fmla="*/ 2147483647 w 157"/>
              <a:gd name="T93" fmla="*/ 2147483647 h 217"/>
              <a:gd name="T94" fmla="*/ 2147483647 w 157"/>
              <a:gd name="T95" fmla="*/ 0 h 217"/>
              <a:gd name="T96" fmla="*/ 2147483647 w 157"/>
              <a:gd name="T97" fmla="*/ 0 h 2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7" h="217">
                <a:moveTo>
                  <a:pt x="78" y="0"/>
                </a:moveTo>
                <a:lnTo>
                  <a:pt x="70" y="0"/>
                </a:lnTo>
                <a:lnTo>
                  <a:pt x="61" y="2"/>
                </a:lnTo>
                <a:lnTo>
                  <a:pt x="55" y="5"/>
                </a:lnTo>
                <a:lnTo>
                  <a:pt x="47" y="8"/>
                </a:lnTo>
                <a:lnTo>
                  <a:pt x="40" y="13"/>
                </a:lnTo>
                <a:lnTo>
                  <a:pt x="34" y="18"/>
                </a:lnTo>
                <a:lnTo>
                  <a:pt x="29" y="24"/>
                </a:lnTo>
                <a:lnTo>
                  <a:pt x="22" y="31"/>
                </a:lnTo>
                <a:lnTo>
                  <a:pt x="13" y="47"/>
                </a:lnTo>
                <a:lnTo>
                  <a:pt x="6" y="67"/>
                </a:lnTo>
                <a:lnTo>
                  <a:pt x="1" y="86"/>
                </a:lnTo>
                <a:lnTo>
                  <a:pt x="0" y="109"/>
                </a:lnTo>
                <a:lnTo>
                  <a:pt x="1" y="130"/>
                </a:lnTo>
                <a:lnTo>
                  <a:pt x="6" y="149"/>
                </a:lnTo>
                <a:lnTo>
                  <a:pt x="13" y="169"/>
                </a:lnTo>
                <a:lnTo>
                  <a:pt x="22" y="184"/>
                </a:lnTo>
                <a:lnTo>
                  <a:pt x="29" y="192"/>
                </a:lnTo>
                <a:lnTo>
                  <a:pt x="34" y="198"/>
                </a:lnTo>
                <a:lnTo>
                  <a:pt x="40" y="203"/>
                </a:lnTo>
                <a:lnTo>
                  <a:pt x="47" y="208"/>
                </a:lnTo>
                <a:lnTo>
                  <a:pt x="55" y="211"/>
                </a:lnTo>
                <a:lnTo>
                  <a:pt x="61" y="214"/>
                </a:lnTo>
                <a:lnTo>
                  <a:pt x="70" y="216"/>
                </a:lnTo>
                <a:lnTo>
                  <a:pt x="78" y="216"/>
                </a:lnTo>
                <a:lnTo>
                  <a:pt x="86" y="216"/>
                </a:lnTo>
                <a:lnTo>
                  <a:pt x="94" y="214"/>
                </a:lnTo>
                <a:lnTo>
                  <a:pt x="101" y="211"/>
                </a:lnTo>
                <a:lnTo>
                  <a:pt x="107" y="208"/>
                </a:lnTo>
                <a:lnTo>
                  <a:pt x="115" y="203"/>
                </a:lnTo>
                <a:lnTo>
                  <a:pt x="122" y="198"/>
                </a:lnTo>
                <a:lnTo>
                  <a:pt x="127" y="192"/>
                </a:lnTo>
                <a:lnTo>
                  <a:pt x="133" y="184"/>
                </a:lnTo>
                <a:lnTo>
                  <a:pt x="143" y="169"/>
                </a:lnTo>
                <a:lnTo>
                  <a:pt x="149" y="149"/>
                </a:lnTo>
                <a:lnTo>
                  <a:pt x="154" y="130"/>
                </a:lnTo>
                <a:lnTo>
                  <a:pt x="156" y="109"/>
                </a:lnTo>
                <a:lnTo>
                  <a:pt x="154" y="86"/>
                </a:lnTo>
                <a:lnTo>
                  <a:pt x="149" y="67"/>
                </a:lnTo>
                <a:lnTo>
                  <a:pt x="143" y="47"/>
                </a:lnTo>
                <a:lnTo>
                  <a:pt x="133" y="31"/>
                </a:lnTo>
                <a:lnTo>
                  <a:pt x="127" y="24"/>
                </a:lnTo>
                <a:lnTo>
                  <a:pt x="122" y="18"/>
                </a:lnTo>
                <a:lnTo>
                  <a:pt x="115" y="13"/>
                </a:lnTo>
                <a:lnTo>
                  <a:pt x="107" y="8"/>
                </a:lnTo>
                <a:lnTo>
                  <a:pt x="101" y="5"/>
                </a:lnTo>
                <a:lnTo>
                  <a:pt x="94" y="2"/>
                </a:lnTo>
                <a:lnTo>
                  <a:pt x="86" y="0"/>
                </a:lnTo>
                <a:lnTo>
                  <a:pt x="7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3986213" y="4195763"/>
            <a:ext cx="231775" cy="325437"/>
          </a:xfrm>
          <a:custGeom>
            <a:avLst/>
            <a:gdLst>
              <a:gd name="T0" fmla="*/ 2147483647 w 146"/>
              <a:gd name="T1" fmla="*/ 0 h 205"/>
              <a:gd name="T2" fmla="*/ 2147483647 w 146"/>
              <a:gd name="T3" fmla="*/ 0 h 205"/>
              <a:gd name="T4" fmla="*/ 2147483647 w 146"/>
              <a:gd name="T5" fmla="*/ 2147483647 h 205"/>
              <a:gd name="T6" fmla="*/ 2147483647 w 146"/>
              <a:gd name="T7" fmla="*/ 2147483647 h 205"/>
              <a:gd name="T8" fmla="*/ 2147483647 w 146"/>
              <a:gd name="T9" fmla="*/ 2147483647 h 205"/>
              <a:gd name="T10" fmla="*/ 2147483647 w 146"/>
              <a:gd name="T11" fmla="*/ 2147483647 h 205"/>
              <a:gd name="T12" fmla="*/ 2147483647 w 146"/>
              <a:gd name="T13" fmla="*/ 2147483647 h 205"/>
              <a:gd name="T14" fmla="*/ 2147483647 w 146"/>
              <a:gd name="T15" fmla="*/ 2147483647 h 205"/>
              <a:gd name="T16" fmla="*/ 2147483647 w 146"/>
              <a:gd name="T17" fmla="*/ 2147483647 h 205"/>
              <a:gd name="T18" fmla="*/ 2147483647 w 146"/>
              <a:gd name="T19" fmla="*/ 2147483647 h 205"/>
              <a:gd name="T20" fmla="*/ 2147483647 w 146"/>
              <a:gd name="T21" fmla="*/ 2147483647 h 205"/>
              <a:gd name="T22" fmla="*/ 2147483647 w 146"/>
              <a:gd name="T23" fmla="*/ 2147483647 h 205"/>
              <a:gd name="T24" fmla="*/ 0 w 146"/>
              <a:gd name="T25" fmla="*/ 2147483647 h 205"/>
              <a:gd name="T26" fmla="*/ 2147483647 w 146"/>
              <a:gd name="T27" fmla="*/ 2147483647 h 205"/>
              <a:gd name="T28" fmla="*/ 2147483647 w 146"/>
              <a:gd name="T29" fmla="*/ 2147483647 h 205"/>
              <a:gd name="T30" fmla="*/ 2147483647 w 146"/>
              <a:gd name="T31" fmla="*/ 2147483647 h 205"/>
              <a:gd name="T32" fmla="*/ 2147483647 w 146"/>
              <a:gd name="T33" fmla="*/ 2147483647 h 205"/>
              <a:gd name="T34" fmla="*/ 2147483647 w 146"/>
              <a:gd name="T35" fmla="*/ 2147483647 h 205"/>
              <a:gd name="T36" fmla="*/ 2147483647 w 146"/>
              <a:gd name="T37" fmla="*/ 2147483647 h 205"/>
              <a:gd name="T38" fmla="*/ 2147483647 w 146"/>
              <a:gd name="T39" fmla="*/ 2147483647 h 205"/>
              <a:gd name="T40" fmla="*/ 2147483647 w 146"/>
              <a:gd name="T41" fmla="*/ 2147483647 h 205"/>
              <a:gd name="T42" fmla="*/ 2147483647 w 146"/>
              <a:gd name="T43" fmla="*/ 2147483647 h 205"/>
              <a:gd name="T44" fmla="*/ 2147483647 w 146"/>
              <a:gd name="T45" fmla="*/ 2147483647 h 205"/>
              <a:gd name="T46" fmla="*/ 2147483647 w 146"/>
              <a:gd name="T47" fmla="*/ 2147483647 h 205"/>
              <a:gd name="T48" fmla="*/ 2147483647 w 146"/>
              <a:gd name="T49" fmla="*/ 2147483647 h 205"/>
              <a:gd name="T50" fmla="*/ 2147483647 w 146"/>
              <a:gd name="T51" fmla="*/ 2147483647 h 205"/>
              <a:gd name="T52" fmla="*/ 2147483647 w 146"/>
              <a:gd name="T53" fmla="*/ 2147483647 h 205"/>
              <a:gd name="T54" fmla="*/ 2147483647 w 146"/>
              <a:gd name="T55" fmla="*/ 2147483647 h 205"/>
              <a:gd name="T56" fmla="*/ 2147483647 w 146"/>
              <a:gd name="T57" fmla="*/ 2147483647 h 205"/>
              <a:gd name="T58" fmla="*/ 2147483647 w 146"/>
              <a:gd name="T59" fmla="*/ 2147483647 h 205"/>
              <a:gd name="T60" fmla="*/ 2147483647 w 146"/>
              <a:gd name="T61" fmla="*/ 2147483647 h 205"/>
              <a:gd name="T62" fmla="*/ 2147483647 w 146"/>
              <a:gd name="T63" fmla="*/ 2147483647 h 205"/>
              <a:gd name="T64" fmla="*/ 2147483647 w 146"/>
              <a:gd name="T65" fmla="*/ 2147483647 h 205"/>
              <a:gd name="T66" fmla="*/ 2147483647 w 146"/>
              <a:gd name="T67" fmla="*/ 2147483647 h 205"/>
              <a:gd name="T68" fmla="*/ 2147483647 w 146"/>
              <a:gd name="T69" fmla="*/ 2147483647 h 205"/>
              <a:gd name="T70" fmla="*/ 2147483647 w 146"/>
              <a:gd name="T71" fmla="*/ 2147483647 h 205"/>
              <a:gd name="T72" fmla="*/ 2147483647 w 146"/>
              <a:gd name="T73" fmla="*/ 2147483647 h 205"/>
              <a:gd name="T74" fmla="*/ 2147483647 w 146"/>
              <a:gd name="T75" fmla="*/ 2147483647 h 205"/>
              <a:gd name="T76" fmla="*/ 2147483647 w 146"/>
              <a:gd name="T77" fmla="*/ 2147483647 h 205"/>
              <a:gd name="T78" fmla="*/ 2147483647 w 146"/>
              <a:gd name="T79" fmla="*/ 2147483647 h 205"/>
              <a:gd name="T80" fmla="*/ 2147483647 w 146"/>
              <a:gd name="T81" fmla="*/ 2147483647 h 205"/>
              <a:gd name="T82" fmla="*/ 2147483647 w 146"/>
              <a:gd name="T83" fmla="*/ 2147483647 h 205"/>
              <a:gd name="T84" fmla="*/ 2147483647 w 146"/>
              <a:gd name="T85" fmla="*/ 2147483647 h 205"/>
              <a:gd name="T86" fmla="*/ 2147483647 w 146"/>
              <a:gd name="T87" fmla="*/ 2147483647 h 205"/>
              <a:gd name="T88" fmla="*/ 2147483647 w 146"/>
              <a:gd name="T89" fmla="*/ 2147483647 h 205"/>
              <a:gd name="T90" fmla="*/ 2147483647 w 146"/>
              <a:gd name="T91" fmla="*/ 2147483647 h 205"/>
              <a:gd name="T92" fmla="*/ 2147483647 w 146"/>
              <a:gd name="T93" fmla="*/ 2147483647 h 205"/>
              <a:gd name="T94" fmla="*/ 2147483647 w 146"/>
              <a:gd name="T95" fmla="*/ 0 h 205"/>
              <a:gd name="T96" fmla="*/ 2147483647 w 146"/>
              <a:gd name="T97" fmla="*/ 0 h 20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6" h="205">
                <a:moveTo>
                  <a:pt x="73" y="0"/>
                </a:moveTo>
                <a:lnTo>
                  <a:pt x="65" y="0"/>
                </a:lnTo>
                <a:lnTo>
                  <a:pt x="58" y="2"/>
                </a:lnTo>
                <a:lnTo>
                  <a:pt x="52" y="5"/>
                </a:lnTo>
                <a:lnTo>
                  <a:pt x="44" y="8"/>
                </a:lnTo>
                <a:lnTo>
                  <a:pt x="37" y="13"/>
                </a:lnTo>
                <a:lnTo>
                  <a:pt x="32" y="18"/>
                </a:lnTo>
                <a:lnTo>
                  <a:pt x="26" y="23"/>
                </a:lnTo>
                <a:lnTo>
                  <a:pt x="21" y="30"/>
                </a:lnTo>
                <a:lnTo>
                  <a:pt x="13" y="46"/>
                </a:lnTo>
                <a:lnTo>
                  <a:pt x="6" y="62"/>
                </a:lnTo>
                <a:lnTo>
                  <a:pt x="2" y="82"/>
                </a:lnTo>
                <a:lnTo>
                  <a:pt x="0" y="101"/>
                </a:lnTo>
                <a:lnTo>
                  <a:pt x="2" y="122"/>
                </a:lnTo>
                <a:lnTo>
                  <a:pt x="6" y="142"/>
                </a:lnTo>
                <a:lnTo>
                  <a:pt x="13" y="158"/>
                </a:lnTo>
                <a:lnTo>
                  <a:pt x="21" y="173"/>
                </a:lnTo>
                <a:lnTo>
                  <a:pt x="26" y="179"/>
                </a:lnTo>
                <a:lnTo>
                  <a:pt x="32" y="186"/>
                </a:lnTo>
                <a:lnTo>
                  <a:pt x="37" y="191"/>
                </a:lnTo>
                <a:lnTo>
                  <a:pt x="44" y="195"/>
                </a:lnTo>
                <a:lnTo>
                  <a:pt x="52" y="199"/>
                </a:lnTo>
                <a:lnTo>
                  <a:pt x="58" y="200"/>
                </a:lnTo>
                <a:lnTo>
                  <a:pt x="65" y="202"/>
                </a:lnTo>
                <a:lnTo>
                  <a:pt x="73" y="204"/>
                </a:lnTo>
                <a:lnTo>
                  <a:pt x="80" y="202"/>
                </a:lnTo>
                <a:lnTo>
                  <a:pt x="88" y="200"/>
                </a:lnTo>
                <a:lnTo>
                  <a:pt x="94" y="199"/>
                </a:lnTo>
                <a:lnTo>
                  <a:pt x="101" y="195"/>
                </a:lnTo>
                <a:lnTo>
                  <a:pt x="107" y="191"/>
                </a:lnTo>
                <a:lnTo>
                  <a:pt x="114" y="186"/>
                </a:lnTo>
                <a:lnTo>
                  <a:pt x="119" y="179"/>
                </a:lnTo>
                <a:lnTo>
                  <a:pt x="123" y="173"/>
                </a:lnTo>
                <a:lnTo>
                  <a:pt x="133" y="158"/>
                </a:lnTo>
                <a:lnTo>
                  <a:pt x="140" y="142"/>
                </a:lnTo>
                <a:lnTo>
                  <a:pt x="143" y="122"/>
                </a:lnTo>
                <a:lnTo>
                  <a:pt x="145" y="101"/>
                </a:lnTo>
                <a:lnTo>
                  <a:pt x="143" y="82"/>
                </a:lnTo>
                <a:lnTo>
                  <a:pt x="140" y="62"/>
                </a:lnTo>
                <a:lnTo>
                  <a:pt x="133" y="46"/>
                </a:lnTo>
                <a:lnTo>
                  <a:pt x="123" y="30"/>
                </a:lnTo>
                <a:lnTo>
                  <a:pt x="119" y="23"/>
                </a:lnTo>
                <a:lnTo>
                  <a:pt x="114" y="18"/>
                </a:lnTo>
                <a:lnTo>
                  <a:pt x="107" y="13"/>
                </a:lnTo>
                <a:lnTo>
                  <a:pt x="101" y="8"/>
                </a:lnTo>
                <a:lnTo>
                  <a:pt x="94" y="5"/>
                </a:lnTo>
                <a:lnTo>
                  <a:pt x="88" y="2"/>
                </a:lnTo>
                <a:lnTo>
                  <a:pt x="80" y="0"/>
                </a:lnTo>
                <a:lnTo>
                  <a:pt x="7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>
            <a:off x="3981450" y="3455988"/>
            <a:ext cx="192088" cy="266700"/>
          </a:xfrm>
          <a:custGeom>
            <a:avLst/>
            <a:gdLst>
              <a:gd name="T0" fmla="*/ 2147483647 w 121"/>
              <a:gd name="T1" fmla="*/ 0 h 168"/>
              <a:gd name="T2" fmla="*/ 2147483647 w 121"/>
              <a:gd name="T3" fmla="*/ 0 h 168"/>
              <a:gd name="T4" fmla="*/ 2147483647 w 121"/>
              <a:gd name="T5" fmla="*/ 2147483647 h 168"/>
              <a:gd name="T6" fmla="*/ 2147483647 w 121"/>
              <a:gd name="T7" fmla="*/ 2147483647 h 168"/>
              <a:gd name="T8" fmla="*/ 2147483647 w 121"/>
              <a:gd name="T9" fmla="*/ 2147483647 h 168"/>
              <a:gd name="T10" fmla="*/ 2147483647 w 121"/>
              <a:gd name="T11" fmla="*/ 2147483647 h 168"/>
              <a:gd name="T12" fmla="*/ 2147483647 w 121"/>
              <a:gd name="T13" fmla="*/ 2147483647 h 168"/>
              <a:gd name="T14" fmla="*/ 2147483647 w 121"/>
              <a:gd name="T15" fmla="*/ 2147483647 h 168"/>
              <a:gd name="T16" fmla="*/ 2147483647 w 121"/>
              <a:gd name="T17" fmla="*/ 2147483647 h 168"/>
              <a:gd name="T18" fmla="*/ 2147483647 w 121"/>
              <a:gd name="T19" fmla="*/ 2147483647 h 168"/>
              <a:gd name="T20" fmla="*/ 0 w 121"/>
              <a:gd name="T21" fmla="*/ 2147483647 h 168"/>
              <a:gd name="T22" fmla="*/ 2147483647 w 121"/>
              <a:gd name="T23" fmla="*/ 2147483647 h 168"/>
              <a:gd name="T24" fmla="*/ 2147483647 w 121"/>
              <a:gd name="T25" fmla="*/ 2147483647 h 168"/>
              <a:gd name="T26" fmla="*/ 2147483647 w 121"/>
              <a:gd name="T27" fmla="*/ 2147483647 h 168"/>
              <a:gd name="T28" fmla="*/ 2147483647 w 121"/>
              <a:gd name="T29" fmla="*/ 2147483647 h 168"/>
              <a:gd name="T30" fmla="*/ 2147483647 w 121"/>
              <a:gd name="T31" fmla="*/ 2147483647 h 168"/>
              <a:gd name="T32" fmla="*/ 2147483647 w 121"/>
              <a:gd name="T33" fmla="*/ 2147483647 h 168"/>
              <a:gd name="T34" fmla="*/ 2147483647 w 121"/>
              <a:gd name="T35" fmla="*/ 2147483647 h 168"/>
              <a:gd name="T36" fmla="*/ 2147483647 w 121"/>
              <a:gd name="T37" fmla="*/ 2147483647 h 168"/>
              <a:gd name="T38" fmla="*/ 2147483647 w 121"/>
              <a:gd name="T39" fmla="*/ 2147483647 h 168"/>
              <a:gd name="T40" fmla="*/ 2147483647 w 121"/>
              <a:gd name="T41" fmla="*/ 2147483647 h 168"/>
              <a:gd name="T42" fmla="*/ 2147483647 w 121"/>
              <a:gd name="T43" fmla="*/ 2147483647 h 168"/>
              <a:gd name="T44" fmla="*/ 2147483647 w 121"/>
              <a:gd name="T45" fmla="*/ 2147483647 h 168"/>
              <a:gd name="T46" fmla="*/ 2147483647 w 121"/>
              <a:gd name="T47" fmla="*/ 2147483647 h 168"/>
              <a:gd name="T48" fmla="*/ 2147483647 w 121"/>
              <a:gd name="T49" fmla="*/ 2147483647 h 168"/>
              <a:gd name="T50" fmla="*/ 2147483647 w 121"/>
              <a:gd name="T51" fmla="*/ 2147483647 h 168"/>
              <a:gd name="T52" fmla="*/ 2147483647 w 121"/>
              <a:gd name="T53" fmla="*/ 2147483647 h 168"/>
              <a:gd name="T54" fmla="*/ 2147483647 w 121"/>
              <a:gd name="T55" fmla="*/ 2147483647 h 168"/>
              <a:gd name="T56" fmla="*/ 2147483647 w 121"/>
              <a:gd name="T57" fmla="*/ 2147483647 h 168"/>
              <a:gd name="T58" fmla="*/ 2147483647 w 121"/>
              <a:gd name="T59" fmla="*/ 2147483647 h 168"/>
              <a:gd name="T60" fmla="*/ 2147483647 w 121"/>
              <a:gd name="T61" fmla="*/ 2147483647 h 168"/>
              <a:gd name="T62" fmla="*/ 2147483647 w 121"/>
              <a:gd name="T63" fmla="*/ 2147483647 h 168"/>
              <a:gd name="T64" fmla="*/ 2147483647 w 121"/>
              <a:gd name="T65" fmla="*/ 2147483647 h 168"/>
              <a:gd name="T66" fmla="*/ 2147483647 w 121"/>
              <a:gd name="T67" fmla="*/ 2147483647 h 168"/>
              <a:gd name="T68" fmla="*/ 2147483647 w 121"/>
              <a:gd name="T69" fmla="*/ 2147483647 h 168"/>
              <a:gd name="T70" fmla="*/ 2147483647 w 121"/>
              <a:gd name="T71" fmla="*/ 2147483647 h 168"/>
              <a:gd name="T72" fmla="*/ 2147483647 w 121"/>
              <a:gd name="T73" fmla="*/ 2147483647 h 168"/>
              <a:gd name="T74" fmla="*/ 2147483647 w 121"/>
              <a:gd name="T75" fmla="*/ 2147483647 h 168"/>
              <a:gd name="T76" fmla="*/ 2147483647 w 121"/>
              <a:gd name="T77" fmla="*/ 2147483647 h 168"/>
              <a:gd name="T78" fmla="*/ 2147483647 w 121"/>
              <a:gd name="T79" fmla="*/ 0 h 168"/>
              <a:gd name="T80" fmla="*/ 2147483647 w 121"/>
              <a:gd name="T81" fmla="*/ 0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1" h="168">
                <a:moveTo>
                  <a:pt x="60" y="0"/>
                </a:moveTo>
                <a:lnTo>
                  <a:pt x="53" y="0"/>
                </a:lnTo>
                <a:lnTo>
                  <a:pt x="47" y="2"/>
                </a:lnTo>
                <a:lnTo>
                  <a:pt x="42" y="5"/>
                </a:lnTo>
                <a:lnTo>
                  <a:pt x="37" y="6"/>
                </a:lnTo>
                <a:lnTo>
                  <a:pt x="26" y="15"/>
                </a:lnTo>
                <a:lnTo>
                  <a:pt x="18" y="24"/>
                </a:lnTo>
                <a:lnTo>
                  <a:pt x="9" y="37"/>
                </a:lnTo>
                <a:lnTo>
                  <a:pt x="5" y="52"/>
                </a:lnTo>
                <a:lnTo>
                  <a:pt x="1" y="67"/>
                </a:lnTo>
                <a:lnTo>
                  <a:pt x="0" y="84"/>
                </a:lnTo>
                <a:lnTo>
                  <a:pt x="1" y="101"/>
                </a:lnTo>
                <a:lnTo>
                  <a:pt x="5" y="115"/>
                </a:lnTo>
                <a:lnTo>
                  <a:pt x="9" y="130"/>
                </a:lnTo>
                <a:lnTo>
                  <a:pt x="18" y="143"/>
                </a:lnTo>
                <a:lnTo>
                  <a:pt x="26" y="153"/>
                </a:lnTo>
                <a:lnTo>
                  <a:pt x="37" y="161"/>
                </a:lnTo>
                <a:lnTo>
                  <a:pt x="42" y="162"/>
                </a:lnTo>
                <a:lnTo>
                  <a:pt x="47" y="166"/>
                </a:lnTo>
                <a:lnTo>
                  <a:pt x="53" y="166"/>
                </a:lnTo>
                <a:lnTo>
                  <a:pt x="60" y="167"/>
                </a:lnTo>
                <a:lnTo>
                  <a:pt x="66" y="166"/>
                </a:lnTo>
                <a:lnTo>
                  <a:pt x="71" y="166"/>
                </a:lnTo>
                <a:lnTo>
                  <a:pt x="78" y="162"/>
                </a:lnTo>
                <a:lnTo>
                  <a:pt x="83" y="161"/>
                </a:lnTo>
                <a:lnTo>
                  <a:pt x="92" y="153"/>
                </a:lnTo>
                <a:lnTo>
                  <a:pt x="102" y="143"/>
                </a:lnTo>
                <a:lnTo>
                  <a:pt x="109" y="130"/>
                </a:lnTo>
                <a:lnTo>
                  <a:pt x="115" y="115"/>
                </a:lnTo>
                <a:lnTo>
                  <a:pt x="118" y="101"/>
                </a:lnTo>
                <a:lnTo>
                  <a:pt x="120" y="84"/>
                </a:lnTo>
                <a:lnTo>
                  <a:pt x="118" y="67"/>
                </a:lnTo>
                <a:lnTo>
                  <a:pt x="115" y="52"/>
                </a:lnTo>
                <a:lnTo>
                  <a:pt x="109" y="37"/>
                </a:lnTo>
                <a:lnTo>
                  <a:pt x="102" y="24"/>
                </a:lnTo>
                <a:lnTo>
                  <a:pt x="92" y="15"/>
                </a:lnTo>
                <a:lnTo>
                  <a:pt x="83" y="6"/>
                </a:lnTo>
                <a:lnTo>
                  <a:pt x="78" y="5"/>
                </a:lnTo>
                <a:lnTo>
                  <a:pt x="71" y="2"/>
                </a:lnTo>
                <a:lnTo>
                  <a:pt x="66" y="0"/>
                </a:lnTo>
                <a:lnTo>
                  <a:pt x="6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4922838" y="2681288"/>
            <a:ext cx="385762" cy="1012825"/>
          </a:xfrm>
          <a:custGeom>
            <a:avLst/>
            <a:gdLst>
              <a:gd name="T0" fmla="*/ 0 w 243"/>
              <a:gd name="T1" fmla="*/ 0 h 638"/>
              <a:gd name="T2" fmla="*/ 2147483647 w 243"/>
              <a:gd name="T3" fmla="*/ 2147483647 h 638"/>
              <a:gd name="T4" fmla="*/ 2147483647 w 243"/>
              <a:gd name="T5" fmla="*/ 2147483647 h 638"/>
              <a:gd name="T6" fmla="*/ 2147483647 w 243"/>
              <a:gd name="T7" fmla="*/ 2147483647 h 638"/>
              <a:gd name="T8" fmla="*/ 2147483647 w 243"/>
              <a:gd name="T9" fmla="*/ 2147483647 h 638"/>
              <a:gd name="T10" fmla="*/ 2147483647 w 243"/>
              <a:gd name="T11" fmla="*/ 2147483647 h 638"/>
              <a:gd name="T12" fmla="*/ 2147483647 w 243"/>
              <a:gd name="T13" fmla="*/ 2147483647 h 638"/>
              <a:gd name="T14" fmla="*/ 2147483647 w 243"/>
              <a:gd name="T15" fmla="*/ 2147483647 h 638"/>
              <a:gd name="T16" fmla="*/ 2147483647 w 243"/>
              <a:gd name="T17" fmla="*/ 2147483647 h 638"/>
              <a:gd name="T18" fmla="*/ 2147483647 w 243"/>
              <a:gd name="T19" fmla="*/ 2147483647 h 638"/>
              <a:gd name="T20" fmla="*/ 2147483647 w 243"/>
              <a:gd name="T21" fmla="*/ 2147483647 h 638"/>
              <a:gd name="T22" fmla="*/ 2147483647 w 243"/>
              <a:gd name="T23" fmla="*/ 2147483647 h 638"/>
              <a:gd name="T24" fmla="*/ 2147483647 w 243"/>
              <a:gd name="T25" fmla="*/ 2147483647 h 638"/>
              <a:gd name="T26" fmla="*/ 2147483647 w 243"/>
              <a:gd name="T27" fmla="*/ 2147483647 h 638"/>
              <a:gd name="T28" fmla="*/ 2147483647 w 243"/>
              <a:gd name="T29" fmla="*/ 2147483647 h 638"/>
              <a:gd name="T30" fmla="*/ 2147483647 w 243"/>
              <a:gd name="T31" fmla="*/ 2147483647 h 638"/>
              <a:gd name="T32" fmla="*/ 2147483647 w 243"/>
              <a:gd name="T33" fmla="*/ 2147483647 h 638"/>
              <a:gd name="T34" fmla="*/ 2147483647 w 243"/>
              <a:gd name="T35" fmla="*/ 2147483647 h 638"/>
              <a:gd name="T36" fmla="*/ 2147483647 w 243"/>
              <a:gd name="T37" fmla="*/ 2147483647 h 638"/>
              <a:gd name="T38" fmla="*/ 2147483647 w 243"/>
              <a:gd name="T39" fmla="*/ 2147483647 h 638"/>
              <a:gd name="T40" fmla="*/ 2147483647 w 243"/>
              <a:gd name="T41" fmla="*/ 2147483647 h 638"/>
              <a:gd name="T42" fmla="*/ 2147483647 w 243"/>
              <a:gd name="T43" fmla="*/ 2147483647 h 638"/>
              <a:gd name="T44" fmla="*/ 2147483647 w 243"/>
              <a:gd name="T45" fmla="*/ 2147483647 h 638"/>
              <a:gd name="T46" fmla="*/ 2147483647 w 243"/>
              <a:gd name="T47" fmla="*/ 2147483647 h 638"/>
              <a:gd name="T48" fmla="*/ 2147483647 w 243"/>
              <a:gd name="T49" fmla="*/ 2147483647 h 638"/>
              <a:gd name="T50" fmla="*/ 2147483647 w 243"/>
              <a:gd name="T51" fmla="*/ 2147483647 h 638"/>
              <a:gd name="T52" fmla="*/ 2147483647 w 243"/>
              <a:gd name="T53" fmla="*/ 2147483647 h 638"/>
              <a:gd name="T54" fmla="*/ 2147483647 w 243"/>
              <a:gd name="T55" fmla="*/ 2147483647 h 638"/>
              <a:gd name="T56" fmla="*/ 2147483647 w 243"/>
              <a:gd name="T57" fmla="*/ 2147483647 h 638"/>
              <a:gd name="T58" fmla="*/ 2147483647 w 243"/>
              <a:gd name="T59" fmla="*/ 2147483647 h 638"/>
              <a:gd name="T60" fmla="*/ 2147483647 w 243"/>
              <a:gd name="T61" fmla="*/ 2147483647 h 638"/>
              <a:gd name="T62" fmla="*/ 2147483647 w 243"/>
              <a:gd name="T63" fmla="*/ 2147483647 h 638"/>
              <a:gd name="T64" fmla="*/ 0 w 243"/>
              <a:gd name="T65" fmla="*/ 0 h 6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43" h="638">
                <a:moveTo>
                  <a:pt x="0" y="0"/>
                </a:moveTo>
                <a:lnTo>
                  <a:pt x="31" y="28"/>
                </a:lnTo>
                <a:lnTo>
                  <a:pt x="62" y="57"/>
                </a:lnTo>
                <a:lnTo>
                  <a:pt x="93" y="88"/>
                </a:lnTo>
                <a:lnTo>
                  <a:pt x="122" y="121"/>
                </a:lnTo>
                <a:lnTo>
                  <a:pt x="153" y="155"/>
                </a:lnTo>
                <a:lnTo>
                  <a:pt x="184" y="187"/>
                </a:lnTo>
                <a:lnTo>
                  <a:pt x="213" y="220"/>
                </a:lnTo>
                <a:lnTo>
                  <a:pt x="242" y="252"/>
                </a:lnTo>
                <a:lnTo>
                  <a:pt x="242" y="299"/>
                </a:lnTo>
                <a:lnTo>
                  <a:pt x="240" y="348"/>
                </a:lnTo>
                <a:lnTo>
                  <a:pt x="239" y="395"/>
                </a:lnTo>
                <a:lnTo>
                  <a:pt x="237" y="442"/>
                </a:lnTo>
                <a:lnTo>
                  <a:pt x="236" y="491"/>
                </a:lnTo>
                <a:lnTo>
                  <a:pt x="232" y="540"/>
                </a:lnTo>
                <a:lnTo>
                  <a:pt x="231" y="589"/>
                </a:lnTo>
                <a:lnTo>
                  <a:pt x="227" y="637"/>
                </a:lnTo>
                <a:lnTo>
                  <a:pt x="224" y="587"/>
                </a:lnTo>
                <a:lnTo>
                  <a:pt x="221" y="538"/>
                </a:lnTo>
                <a:lnTo>
                  <a:pt x="216" y="488"/>
                </a:lnTo>
                <a:lnTo>
                  <a:pt x="213" y="438"/>
                </a:lnTo>
                <a:lnTo>
                  <a:pt x="208" y="389"/>
                </a:lnTo>
                <a:lnTo>
                  <a:pt x="201" y="342"/>
                </a:lnTo>
                <a:lnTo>
                  <a:pt x="195" y="295"/>
                </a:lnTo>
                <a:lnTo>
                  <a:pt x="187" y="251"/>
                </a:lnTo>
                <a:lnTo>
                  <a:pt x="164" y="217"/>
                </a:lnTo>
                <a:lnTo>
                  <a:pt x="141" y="184"/>
                </a:lnTo>
                <a:lnTo>
                  <a:pt x="119" y="153"/>
                </a:lnTo>
                <a:lnTo>
                  <a:pt x="96" y="122"/>
                </a:lnTo>
                <a:lnTo>
                  <a:pt x="71" y="91"/>
                </a:lnTo>
                <a:lnTo>
                  <a:pt x="49" y="61"/>
                </a:lnTo>
                <a:lnTo>
                  <a:pt x="24" y="31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4787900" y="3184525"/>
            <a:ext cx="182563" cy="388938"/>
          </a:xfrm>
          <a:custGeom>
            <a:avLst/>
            <a:gdLst>
              <a:gd name="T0" fmla="*/ 2147483647 w 115"/>
              <a:gd name="T1" fmla="*/ 0 h 245"/>
              <a:gd name="T2" fmla="*/ 2147483647 w 115"/>
              <a:gd name="T3" fmla="*/ 2147483647 h 245"/>
              <a:gd name="T4" fmla="*/ 2147483647 w 115"/>
              <a:gd name="T5" fmla="*/ 2147483647 h 245"/>
              <a:gd name="T6" fmla="*/ 2147483647 w 115"/>
              <a:gd name="T7" fmla="*/ 2147483647 h 245"/>
              <a:gd name="T8" fmla="*/ 2147483647 w 115"/>
              <a:gd name="T9" fmla="*/ 2147483647 h 245"/>
              <a:gd name="T10" fmla="*/ 2147483647 w 115"/>
              <a:gd name="T11" fmla="*/ 2147483647 h 245"/>
              <a:gd name="T12" fmla="*/ 2147483647 w 115"/>
              <a:gd name="T13" fmla="*/ 2147483647 h 245"/>
              <a:gd name="T14" fmla="*/ 2147483647 w 115"/>
              <a:gd name="T15" fmla="*/ 2147483647 h 245"/>
              <a:gd name="T16" fmla="*/ 2147483647 w 115"/>
              <a:gd name="T17" fmla="*/ 2147483647 h 245"/>
              <a:gd name="T18" fmla="*/ 2147483647 w 115"/>
              <a:gd name="T19" fmla="*/ 2147483647 h 245"/>
              <a:gd name="T20" fmla="*/ 2147483647 w 115"/>
              <a:gd name="T21" fmla="*/ 2147483647 h 245"/>
              <a:gd name="T22" fmla="*/ 2147483647 w 115"/>
              <a:gd name="T23" fmla="*/ 2147483647 h 245"/>
              <a:gd name="T24" fmla="*/ 2147483647 w 115"/>
              <a:gd name="T25" fmla="*/ 2147483647 h 245"/>
              <a:gd name="T26" fmla="*/ 2147483647 w 115"/>
              <a:gd name="T27" fmla="*/ 2147483647 h 245"/>
              <a:gd name="T28" fmla="*/ 2147483647 w 115"/>
              <a:gd name="T29" fmla="*/ 2147483647 h 245"/>
              <a:gd name="T30" fmla="*/ 2147483647 w 115"/>
              <a:gd name="T31" fmla="*/ 2147483647 h 245"/>
              <a:gd name="T32" fmla="*/ 2147483647 w 115"/>
              <a:gd name="T33" fmla="*/ 2147483647 h 245"/>
              <a:gd name="T34" fmla="*/ 2147483647 w 115"/>
              <a:gd name="T35" fmla="*/ 2147483647 h 245"/>
              <a:gd name="T36" fmla="*/ 2147483647 w 115"/>
              <a:gd name="T37" fmla="*/ 2147483647 h 245"/>
              <a:gd name="T38" fmla="*/ 2147483647 w 115"/>
              <a:gd name="T39" fmla="*/ 2147483647 h 245"/>
              <a:gd name="T40" fmla="*/ 2147483647 w 115"/>
              <a:gd name="T41" fmla="*/ 2147483647 h 245"/>
              <a:gd name="T42" fmla="*/ 2147483647 w 115"/>
              <a:gd name="T43" fmla="*/ 2147483647 h 245"/>
              <a:gd name="T44" fmla="*/ 2147483647 w 115"/>
              <a:gd name="T45" fmla="*/ 2147483647 h 245"/>
              <a:gd name="T46" fmla="*/ 2147483647 w 115"/>
              <a:gd name="T47" fmla="*/ 2147483647 h 245"/>
              <a:gd name="T48" fmla="*/ 2147483647 w 115"/>
              <a:gd name="T49" fmla="*/ 2147483647 h 245"/>
              <a:gd name="T50" fmla="*/ 2147483647 w 115"/>
              <a:gd name="T51" fmla="*/ 2147483647 h 245"/>
              <a:gd name="T52" fmla="*/ 2147483647 w 115"/>
              <a:gd name="T53" fmla="*/ 2147483647 h 245"/>
              <a:gd name="T54" fmla="*/ 2147483647 w 115"/>
              <a:gd name="T55" fmla="*/ 2147483647 h 245"/>
              <a:gd name="T56" fmla="*/ 2147483647 w 115"/>
              <a:gd name="T57" fmla="*/ 2147483647 h 245"/>
              <a:gd name="T58" fmla="*/ 2147483647 w 115"/>
              <a:gd name="T59" fmla="*/ 2147483647 h 245"/>
              <a:gd name="T60" fmla="*/ 2147483647 w 115"/>
              <a:gd name="T61" fmla="*/ 2147483647 h 245"/>
              <a:gd name="T62" fmla="*/ 2147483647 w 115"/>
              <a:gd name="T63" fmla="*/ 2147483647 h 245"/>
              <a:gd name="T64" fmla="*/ 2147483647 w 115"/>
              <a:gd name="T65" fmla="*/ 2147483647 h 245"/>
              <a:gd name="T66" fmla="*/ 2147483647 w 115"/>
              <a:gd name="T67" fmla="*/ 2147483647 h 245"/>
              <a:gd name="T68" fmla="*/ 2147483647 w 115"/>
              <a:gd name="T69" fmla="*/ 2147483647 h 245"/>
              <a:gd name="T70" fmla="*/ 2147483647 w 115"/>
              <a:gd name="T71" fmla="*/ 2147483647 h 245"/>
              <a:gd name="T72" fmla="*/ 0 w 115"/>
              <a:gd name="T73" fmla="*/ 2147483647 h 245"/>
              <a:gd name="T74" fmla="*/ 0 w 115"/>
              <a:gd name="T75" fmla="*/ 2147483647 h 245"/>
              <a:gd name="T76" fmla="*/ 2147483647 w 115"/>
              <a:gd name="T77" fmla="*/ 2147483647 h 245"/>
              <a:gd name="T78" fmla="*/ 2147483647 w 115"/>
              <a:gd name="T79" fmla="*/ 2147483647 h 245"/>
              <a:gd name="T80" fmla="*/ 2147483647 w 115"/>
              <a:gd name="T81" fmla="*/ 2147483647 h 245"/>
              <a:gd name="T82" fmla="*/ 2147483647 w 115"/>
              <a:gd name="T83" fmla="*/ 2147483647 h 245"/>
              <a:gd name="T84" fmla="*/ 2147483647 w 115"/>
              <a:gd name="T85" fmla="*/ 2147483647 h 245"/>
              <a:gd name="T86" fmla="*/ 2147483647 w 115"/>
              <a:gd name="T87" fmla="*/ 2147483647 h 245"/>
              <a:gd name="T88" fmla="*/ 2147483647 w 115"/>
              <a:gd name="T89" fmla="*/ 2147483647 h 245"/>
              <a:gd name="T90" fmla="*/ 2147483647 w 115"/>
              <a:gd name="T91" fmla="*/ 2147483647 h 245"/>
              <a:gd name="T92" fmla="*/ 2147483647 w 115"/>
              <a:gd name="T93" fmla="*/ 2147483647 h 245"/>
              <a:gd name="T94" fmla="*/ 2147483647 w 115"/>
              <a:gd name="T95" fmla="*/ 2147483647 h 245"/>
              <a:gd name="T96" fmla="*/ 2147483647 w 115"/>
              <a:gd name="T97" fmla="*/ 2147483647 h 245"/>
              <a:gd name="T98" fmla="*/ 2147483647 w 115"/>
              <a:gd name="T99" fmla="*/ 2147483647 h 245"/>
              <a:gd name="T100" fmla="*/ 2147483647 w 115"/>
              <a:gd name="T101" fmla="*/ 2147483647 h 245"/>
              <a:gd name="T102" fmla="*/ 2147483647 w 115"/>
              <a:gd name="T103" fmla="*/ 0 h 245"/>
              <a:gd name="T104" fmla="*/ 2147483647 w 115"/>
              <a:gd name="T105" fmla="*/ 0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5" h="245">
                <a:moveTo>
                  <a:pt x="106" y="0"/>
                </a:moveTo>
                <a:lnTo>
                  <a:pt x="101" y="4"/>
                </a:lnTo>
                <a:lnTo>
                  <a:pt x="96" y="8"/>
                </a:lnTo>
                <a:lnTo>
                  <a:pt x="91" y="15"/>
                </a:lnTo>
                <a:lnTo>
                  <a:pt x="87" y="23"/>
                </a:lnTo>
                <a:lnTo>
                  <a:pt x="80" y="41"/>
                </a:lnTo>
                <a:lnTo>
                  <a:pt x="75" y="60"/>
                </a:lnTo>
                <a:lnTo>
                  <a:pt x="72" y="80"/>
                </a:lnTo>
                <a:lnTo>
                  <a:pt x="70" y="99"/>
                </a:lnTo>
                <a:lnTo>
                  <a:pt x="69" y="116"/>
                </a:lnTo>
                <a:lnTo>
                  <a:pt x="69" y="129"/>
                </a:lnTo>
                <a:lnTo>
                  <a:pt x="70" y="142"/>
                </a:lnTo>
                <a:lnTo>
                  <a:pt x="72" y="158"/>
                </a:lnTo>
                <a:lnTo>
                  <a:pt x="74" y="174"/>
                </a:lnTo>
                <a:lnTo>
                  <a:pt x="78" y="192"/>
                </a:lnTo>
                <a:lnTo>
                  <a:pt x="85" y="208"/>
                </a:lnTo>
                <a:lnTo>
                  <a:pt x="93" y="223"/>
                </a:lnTo>
                <a:lnTo>
                  <a:pt x="98" y="229"/>
                </a:lnTo>
                <a:lnTo>
                  <a:pt x="103" y="236"/>
                </a:lnTo>
                <a:lnTo>
                  <a:pt x="108" y="241"/>
                </a:lnTo>
                <a:lnTo>
                  <a:pt x="114" y="244"/>
                </a:lnTo>
                <a:lnTo>
                  <a:pt x="103" y="244"/>
                </a:lnTo>
                <a:lnTo>
                  <a:pt x="91" y="242"/>
                </a:lnTo>
                <a:lnTo>
                  <a:pt x="80" y="241"/>
                </a:lnTo>
                <a:lnTo>
                  <a:pt x="69" y="236"/>
                </a:lnTo>
                <a:lnTo>
                  <a:pt x="59" y="231"/>
                </a:lnTo>
                <a:lnTo>
                  <a:pt x="51" y="225"/>
                </a:lnTo>
                <a:lnTo>
                  <a:pt x="41" y="218"/>
                </a:lnTo>
                <a:lnTo>
                  <a:pt x="35" y="208"/>
                </a:lnTo>
                <a:lnTo>
                  <a:pt x="26" y="200"/>
                </a:lnTo>
                <a:lnTo>
                  <a:pt x="20" y="190"/>
                </a:lnTo>
                <a:lnTo>
                  <a:pt x="15" y="179"/>
                </a:lnTo>
                <a:lnTo>
                  <a:pt x="10" y="168"/>
                </a:lnTo>
                <a:lnTo>
                  <a:pt x="7" y="156"/>
                </a:lnTo>
                <a:lnTo>
                  <a:pt x="4" y="145"/>
                </a:lnTo>
                <a:lnTo>
                  <a:pt x="2" y="132"/>
                </a:lnTo>
                <a:lnTo>
                  <a:pt x="0" y="119"/>
                </a:lnTo>
                <a:lnTo>
                  <a:pt x="0" y="108"/>
                </a:lnTo>
                <a:lnTo>
                  <a:pt x="2" y="95"/>
                </a:lnTo>
                <a:lnTo>
                  <a:pt x="5" y="83"/>
                </a:lnTo>
                <a:lnTo>
                  <a:pt x="9" y="72"/>
                </a:lnTo>
                <a:lnTo>
                  <a:pt x="12" y="62"/>
                </a:lnTo>
                <a:lnTo>
                  <a:pt x="18" y="52"/>
                </a:lnTo>
                <a:lnTo>
                  <a:pt x="23" y="43"/>
                </a:lnTo>
                <a:lnTo>
                  <a:pt x="31" y="34"/>
                </a:lnTo>
                <a:lnTo>
                  <a:pt x="38" y="28"/>
                </a:lnTo>
                <a:lnTo>
                  <a:pt x="46" y="20"/>
                </a:lnTo>
                <a:lnTo>
                  <a:pt x="56" y="15"/>
                </a:lnTo>
                <a:lnTo>
                  <a:pt x="65" y="10"/>
                </a:lnTo>
                <a:lnTo>
                  <a:pt x="75" y="5"/>
                </a:lnTo>
                <a:lnTo>
                  <a:pt x="85" y="2"/>
                </a:lnTo>
                <a:lnTo>
                  <a:pt x="96" y="0"/>
                </a:lnTo>
                <a:lnTo>
                  <a:pt x="106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4787900" y="3184525"/>
            <a:ext cx="182563" cy="388938"/>
          </a:xfrm>
          <a:custGeom>
            <a:avLst/>
            <a:gdLst>
              <a:gd name="T0" fmla="*/ 2147483647 w 115"/>
              <a:gd name="T1" fmla="*/ 0 h 245"/>
              <a:gd name="T2" fmla="*/ 2147483647 w 115"/>
              <a:gd name="T3" fmla="*/ 2147483647 h 245"/>
              <a:gd name="T4" fmla="*/ 2147483647 w 115"/>
              <a:gd name="T5" fmla="*/ 2147483647 h 245"/>
              <a:gd name="T6" fmla="*/ 2147483647 w 115"/>
              <a:gd name="T7" fmla="*/ 2147483647 h 245"/>
              <a:gd name="T8" fmla="*/ 2147483647 w 115"/>
              <a:gd name="T9" fmla="*/ 2147483647 h 245"/>
              <a:gd name="T10" fmla="*/ 2147483647 w 115"/>
              <a:gd name="T11" fmla="*/ 2147483647 h 245"/>
              <a:gd name="T12" fmla="*/ 2147483647 w 115"/>
              <a:gd name="T13" fmla="*/ 2147483647 h 245"/>
              <a:gd name="T14" fmla="*/ 2147483647 w 115"/>
              <a:gd name="T15" fmla="*/ 2147483647 h 245"/>
              <a:gd name="T16" fmla="*/ 2147483647 w 115"/>
              <a:gd name="T17" fmla="*/ 2147483647 h 245"/>
              <a:gd name="T18" fmla="*/ 2147483647 w 115"/>
              <a:gd name="T19" fmla="*/ 2147483647 h 245"/>
              <a:gd name="T20" fmla="*/ 2147483647 w 115"/>
              <a:gd name="T21" fmla="*/ 2147483647 h 245"/>
              <a:gd name="T22" fmla="*/ 2147483647 w 115"/>
              <a:gd name="T23" fmla="*/ 2147483647 h 245"/>
              <a:gd name="T24" fmla="*/ 2147483647 w 115"/>
              <a:gd name="T25" fmla="*/ 2147483647 h 245"/>
              <a:gd name="T26" fmla="*/ 2147483647 w 115"/>
              <a:gd name="T27" fmla="*/ 2147483647 h 245"/>
              <a:gd name="T28" fmla="*/ 2147483647 w 115"/>
              <a:gd name="T29" fmla="*/ 2147483647 h 245"/>
              <a:gd name="T30" fmla="*/ 2147483647 w 115"/>
              <a:gd name="T31" fmla="*/ 2147483647 h 245"/>
              <a:gd name="T32" fmla="*/ 2147483647 w 115"/>
              <a:gd name="T33" fmla="*/ 2147483647 h 245"/>
              <a:gd name="T34" fmla="*/ 2147483647 w 115"/>
              <a:gd name="T35" fmla="*/ 2147483647 h 245"/>
              <a:gd name="T36" fmla="*/ 2147483647 w 115"/>
              <a:gd name="T37" fmla="*/ 2147483647 h 245"/>
              <a:gd name="T38" fmla="*/ 2147483647 w 115"/>
              <a:gd name="T39" fmla="*/ 2147483647 h 245"/>
              <a:gd name="T40" fmla="*/ 2147483647 w 115"/>
              <a:gd name="T41" fmla="*/ 2147483647 h 245"/>
              <a:gd name="T42" fmla="*/ 2147483647 w 115"/>
              <a:gd name="T43" fmla="*/ 2147483647 h 245"/>
              <a:gd name="T44" fmla="*/ 2147483647 w 115"/>
              <a:gd name="T45" fmla="*/ 2147483647 h 245"/>
              <a:gd name="T46" fmla="*/ 2147483647 w 115"/>
              <a:gd name="T47" fmla="*/ 2147483647 h 245"/>
              <a:gd name="T48" fmla="*/ 2147483647 w 115"/>
              <a:gd name="T49" fmla="*/ 2147483647 h 245"/>
              <a:gd name="T50" fmla="*/ 2147483647 w 115"/>
              <a:gd name="T51" fmla="*/ 2147483647 h 245"/>
              <a:gd name="T52" fmla="*/ 2147483647 w 115"/>
              <a:gd name="T53" fmla="*/ 2147483647 h 245"/>
              <a:gd name="T54" fmla="*/ 2147483647 w 115"/>
              <a:gd name="T55" fmla="*/ 2147483647 h 245"/>
              <a:gd name="T56" fmla="*/ 2147483647 w 115"/>
              <a:gd name="T57" fmla="*/ 2147483647 h 245"/>
              <a:gd name="T58" fmla="*/ 2147483647 w 115"/>
              <a:gd name="T59" fmla="*/ 2147483647 h 245"/>
              <a:gd name="T60" fmla="*/ 2147483647 w 115"/>
              <a:gd name="T61" fmla="*/ 2147483647 h 245"/>
              <a:gd name="T62" fmla="*/ 2147483647 w 115"/>
              <a:gd name="T63" fmla="*/ 2147483647 h 245"/>
              <a:gd name="T64" fmla="*/ 2147483647 w 115"/>
              <a:gd name="T65" fmla="*/ 2147483647 h 245"/>
              <a:gd name="T66" fmla="*/ 2147483647 w 115"/>
              <a:gd name="T67" fmla="*/ 2147483647 h 245"/>
              <a:gd name="T68" fmla="*/ 2147483647 w 115"/>
              <a:gd name="T69" fmla="*/ 2147483647 h 245"/>
              <a:gd name="T70" fmla="*/ 2147483647 w 115"/>
              <a:gd name="T71" fmla="*/ 2147483647 h 245"/>
              <a:gd name="T72" fmla="*/ 0 w 115"/>
              <a:gd name="T73" fmla="*/ 2147483647 h 245"/>
              <a:gd name="T74" fmla="*/ 0 w 115"/>
              <a:gd name="T75" fmla="*/ 2147483647 h 245"/>
              <a:gd name="T76" fmla="*/ 2147483647 w 115"/>
              <a:gd name="T77" fmla="*/ 2147483647 h 245"/>
              <a:gd name="T78" fmla="*/ 2147483647 w 115"/>
              <a:gd name="T79" fmla="*/ 2147483647 h 245"/>
              <a:gd name="T80" fmla="*/ 2147483647 w 115"/>
              <a:gd name="T81" fmla="*/ 2147483647 h 245"/>
              <a:gd name="T82" fmla="*/ 2147483647 w 115"/>
              <a:gd name="T83" fmla="*/ 2147483647 h 245"/>
              <a:gd name="T84" fmla="*/ 2147483647 w 115"/>
              <a:gd name="T85" fmla="*/ 2147483647 h 245"/>
              <a:gd name="T86" fmla="*/ 2147483647 w 115"/>
              <a:gd name="T87" fmla="*/ 2147483647 h 245"/>
              <a:gd name="T88" fmla="*/ 2147483647 w 115"/>
              <a:gd name="T89" fmla="*/ 2147483647 h 245"/>
              <a:gd name="T90" fmla="*/ 2147483647 w 115"/>
              <a:gd name="T91" fmla="*/ 2147483647 h 245"/>
              <a:gd name="T92" fmla="*/ 2147483647 w 115"/>
              <a:gd name="T93" fmla="*/ 2147483647 h 245"/>
              <a:gd name="T94" fmla="*/ 2147483647 w 115"/>
              <a:gd name="T95" fmla="*/ 2147483647 h 245"/>
              <a:gd name="T96" fmla="*/ 2147483647 w 115"/>
              <a:gd name="T97" fmla="*/ 2147483647 h 245"/>
              <a:gd name="T98" fmla="*/ 2147483647 w 115"/>
              <a:gd name="T99" fmla="*/ 2147483647 h 245"/>
              <a:gd name="T100" fmla="*/ 2147483647 w 115"/>
              <a:gd name="T101" fmla="*/ 2147483647 h 245"/>
              <a:gd name="T102" fmla="*/ 2147483647 w 115"/>
              <a:gd name="T103" fmla="*/ 0 h 245"/>
              <a:gd name="T104" fmla="*/ 2147483647 w 115"/>
              <a:gd name="T105" fmla="*/ 0 h 2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15" h="245">
                <a:moveTo>
                  <a:pt x="106" y="0"/>
                </a:moveTo>
                <a:lnTo>
                  <a:pt x="101" y="4"/>
                </a:lnTo>
                <a:lnTo>
                  <a:pt x="96" y="8"/>
                </a:lnTo>
                <a:lnTo>
                  <a:pt x="91" y="15"/>
                </a:lnTo>
                <a:lnTo>
                  <a:pt x="87" y="23"/>
                </a:lnTo>
                <a:lnTo>
                  <a:pt x="80" y="41"/>
                </a:lnTo>
                <a:lnTo>
                  <a:pt x="75" y="60"/>
                </a:lnTo>
                <a:lnTo>
                  <a:pt x="72" y="80"/>
                </a:lnTo>
                <a:lnTo>
                  <a:pt x="70" y="99"/>
                </a:lnTo>
                <a:lnTo>
                  <a:pt x="69" y="116"/>
                </a:lnTo>
                <a:lnTo>
                  <a:pt x="69" y="129"/>
                </a:lnTo>
                <a:lnTo>
                  <a:pt x="70" y="142"/>
                </a:lnTo>
                <a:lnTo>
                  <a:pt x="72" y="158"/>
                </a:lnTo>
                <a:lnTo>
                  <a:pt x="74" y="174"/>
                </a:lnTo>
                <a:lnTo>
                  <a:pt x="78" y="192"/>
                </a:lnTo>
                <a:lnTo>
                  <a:pt x="85" y="208"/>
                </a:lnTo>
                <a:lnTo>
                  <a:pt x="93" y="223"/>
                </a:lnTo>
                <a:lnTo>
                  <a:pt x="98" y="229"/>
                </a:lnTo>
                <a:lnTo>
                  <a:pt x="103" y="236"/>
                </a:lnTo>
                <a:lnTo>
                  <a:pt x="108" y="241"/>
                </a:lnTo>
                <a:lnTo>
                  <a:pt x="114" y="244"/>
                </a:lnTo>
                <a:lnTo>
                  <a:pt x="103" y="244"/>
                </a:lnTo>
                <a:lnTo>
                  <a:pt x="91" y="242"/>
                </a:lnTo>
                <a:lnTo>
                  <a:pt x="80" y="241"/>
                </a:lnTo>
                <a:lnTo>
                  <a:pt x="69" y="236"/>
                </a:lnTo>
                <a:lnTo>
                  <a:pt x="59" y="231"/>
                </a:lnTo>
                <a:lnTo>
                  <a:pt x="51" y="225"/>
                </a:lnTo>
                <a:lnTo>
                  <a:pt x="41" y="218"/>
                </a:lnTo>
                <a:lnTo>
                  <a:pt x="35" y="208"/>
                </a:lnTo>
                <a:lnTo>
                  <a:pt x="26" y="200"/>
                </a:lnTo>
                <a:lnTo>
                  <a:pt x="20" y="190"/>
                </a:lnTo>
                <a:lnTo>
                  <a:pt x="15" y="179"/>
                </a:lnTo>
                <a:lnTo>
                  <a:pt x="10" y="168"/>
                </a:lnTo>
                <a:lnTo>
                  <a:pt x="7" y="156"/>
                </a:lnTo>
                <a:lnTo>
                  <a:pt x="4" y="145"/>
                </a:lnTo>
                <a:lnTo>
                  <a:pt x="2" y="132"/>
                </a:lnTo>
                <a:lnTo>
                  <a:pt x="0" y="119"/>
                </a:lnTo>
                <a:lnTo>
                  <a:pt x="0" y="108"/>
                </a:lnTo>
                <a:lnTo>
                  <a:pt x="2" y="95"/>
                </a:lnTo>
                <a:lnTo>
                  <a:pt x="5" y="83"/>
                </a:lnTo>
                <a:lnTo>
                  <a:pt x="9" y="72"/>
                </a:lnTo>
                <a:lnTo>
                  <a:pt x="12" y="62"/>
                </a:lnTo>
                <a:lnTo>
                  <a:pt x="18" y="52"/>
                </a:lnTo>
                <a:lnTo>
                  <a:pt x="23" y="43"/>
                </a:lnTo>
                <a:lnTo>
                  <a:pt x="31" y="34"/>
                </a:lnTo>
                <a:lnTo>
                  <a:pt x="38" y="28"/>
                </a:lnTo>
                <a:lnTo>
                  <a:pt x="46" y="20"/>
                </a:lnTo>
                <a:lnTo>
                  <a:pt x="56" y="15"/>
                </a:lnTo>
                <a:lnTo>
                  <a:pt x="65" y="10"/>
                </a:lnTo>
                <a:lnTo>
                  <a:pt x="75" y="5"/>
                </a:lnTo>
                <a:lnTo>
                  <a:pt x="85" y="2"/>
                </a:lnTo>
                <a:lnTo>
                  <a:pt x="96" y="0"/>
                </a:lnTo>
                <a:lnTo>
                  <a:pt x="10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5" name="Freeform 65"/>
          <p:cNvSpPr>
            <a:spLocks/>
          </p:cNvSpPr>
          <p:nvPr/>
        </p:nvSpPr>
        <p:spPr bwMode="auto">
          <a:xfrm>
            <a:off x="4073525" y="3492500"/>
            <a:ext cx="100013" cy="195263"/>
          </a:xfrm>
          <a:custGeom>
            <a:avLst/>
            <a:gdLst>
              <a:gd name="T0" fmla="*/ 2147483647 w 63"/>
              <a:gd name="T1" fmla="*/ 0 h 123"/>
              <a:gd name="T2" fmla="*/ 2147483647 w 63"/>
              <a:gd name="T3" fmla="*/ 2147483647 h 123"/>
              <a:gd name="T4" fmla="*/ 2147483647 w 63"/>
              <a:gd name="T5" fmla="*/ 2147483647 h 123"/>
              <a:gd name="T6" fmla="*/ 2147483647 w 63"/>
              <a:gd name="T7" fmla="*/ 2147483647 h 123"/>
              <a:gd name="T8" fmla="*/ 2147483647 w 63"/>
              <a:gd name="T9" fmla="*/ 2147483647 h 123"/>
              <a:gd name="T10" fmla="*/ 2147483647 w 63"/>
              <a:gd name="T11" fmla="*/ 2147483647 h 123"/>
              <a:gd name="T12" fmla="*/ 2147483647 w 63"/>
              <a:gd name="T13" fmla="*/ 2147483647 h 123"/>
              <a:gd name="T14" fmla="*/ 2147483647 w 63"/>
              <a:gd name="T15" fmla="*/ 2147483647 h 123"/>
              <a:gd name="T16" fmla="*/ 0 w 63"/>
              <a:gd name="T17" fmla="*/ 2147483647 h 123"/>
              <a:gd name="T18" fmla="*/ 2147483647 w 63"/>
              <a:gd name="T19" fmla="*/ 2147483647 h 123"/>
              <a:gd name="T20" fmla="*/ 2147483647 w 63"/>
              <a:gd name="T21" fmla="*/ 2147483647 h 123"/>
              <a:gd name="T22" fmla="*/ 2147483647 w 63"/>
              <a:gd name="T23" fmla="*/ 2147483647 h 123"/>
              <a:gd name="T24" fmla="*/ 2147483647 w 63"/>
              <a:gd name="T25" fmla="*/ 2147483647 h 123"/>
              <a:gd name="T26" fmla="*/ 2147483647 w 63"/>
              <a:gd name="T27" fmla="*/ 2147483647 h 123"/>
              <a:gd name="T28" fmla="*/ 2147483647 w 63"/>
              <a:gd name="T29" fmla="*/ 2147483647 h 123"/>
              <a:gd name="T30" fmla="*/ 2147483647 w 63"/>
              <a:gd name="T31" fmla="*/ 2147483647 h 123"/>
              <a:gd name="T32" fmla="*/ 2147483647 w 63"/>
              <a:gd name="T33" fmla="*/ 2147483647 h 123"/>
              <a:gd name="T34" fmla="*/ 2147483647 w 63"/>
              <a:gd name="T35" fmla="*/ 2147483647 h 123"/>
              <a:gd name="T36" fmla="*/ 2147483647 w 63"/>
              <a:gd name="T37" fmla="*/ 2147483647 h 123"/>
              <a:gd name="T38" fmla="*/ 2147483647 w 63"/>
              <a:gd name="T39" fmla="*/ 2147483647 h 123"/>
              <a:gd name="T40" fmla="*/ 2147483647 w 63"/>
              <a:gd name="T41" fmla="*/ 2147483647 h 123"/>
              <a:gd name="T42" fmla="*/ 2147483647 w 63"/>
              <a:gd name="T43" fmla="*/ 2147483647 h 123"/>
              <a:gd name="T44" fmla="*/ 2147483647 w 63"/>
              <a:gd name="T45" fmla="*/ 2147483647 h 123"/>
              <a:gd name="T46" fmla="*/ 2147483647 w 63"/>
              <a:gd name="T47" fmla="*/ 2147483647 h 123"/>
              <a:gd name="T48" fmla="*/ 2147483647 w 63"/>
              <a:gd name="T49" fmla="*/ 2147483647 h 123"/>
              <a:gd name="T50" fmla="*/ 2147483647 w 63"/>
              <a:gd name="T51" fmla="*/ 2147483647 h 123"/>
              <a:gd name="T52" fmla="*/ 2147483647 w 63"/>
              <a:gd name="T53" fmla="*/ 2147483647 h 123"/>
              <a:gd name="T54" fmla="*/ 2147483647 w 63"/>
              <a:gd name="T55" fmla="*/ 2147483647 h 123"/>
              <a:gd name="T56" fmla="*/ 2147483647 w 63"/>
              <a:gd name="T57" fmla="*/ 2147483647 h 123"/>
              <a:gd name="T58" fmla="*/ 2147483647 w 63"/>
              <a:gd name="T59" fmla="*/ 2147483647 h 123"/>
              <a:gd name="T60" fmla="*/ 2147483647 w 63"/>
              <a:gd name="T61" fmla="*/ 2147483647 h 123"/>
              <a:gd name="T62" fmla="*/ 2147483647 w 63"/>
              <a:gd name="T63" fmla="*/ 2147483647 h 123"/>
              <a:gd name="T64" fmla="*/ 2147483647 w 63"/>
              <a:gd name="T65" fmla="*/ 0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" h="123">
                <a:moveTo>
                  <a:pt x="31" y="0"/>
                </a:moveTo>
                <a:lnTo>
                  <a:pt x="25" y="1"/>
                </a:lnTo>
                <a:lnTo>
                  <a:pt x="20" y="5"/>
                </a:lnTo>
                <a:lnTo>
                  <a:pt x="13" y="11"/>
                </a:lnTo>
                <a:lnTo>
                  <a:pt x="10" y="18"/>
                </a:lnTo>
                <a:lnTo>
                  <a:pt x="5" y="27"/>
                </a:lnTo>
                <a:lnTo>
                  <a:pt x="3" y="37"/>
                </a:lnTo>
                <a:lnTo>
                  <a:pt x="2" y="48"/>
                </a:lnTo>
                <a:lnTo>
                  <a:pt x="0" y="61"/>
                </a:lnTo>
                <a:lnTo>
                  <a:pt x="2" y="73"/>
                </a:lnTo>
                <a:lnTo>
                  <a:pt x="3" y="84"/>
                </a:lnTo>
                <a:lnTo>
                  <a:pt x="5" y="94"/>
                </a:lnTo>
                <a:lnTo>
                  <a:pt x="10" y="104"/>
                </a:lnTo>
                <a:lnTo>
                  <a:pt x="13" y="110"/>
                </a:lnTo>
                <a:lnTo>
                  <a:pt x="20" y="117"/>
                </a:lnTo>
                <a:lnTo>
                  <a:pt x="25" y="120"/>
                </a:lnTo>
                <a:lnTo>
                  <a:pt x="31" y="122"/>
                </a:lnTo>
                <a:lnTo>
                  <a:pt x="38" y="120"/>
                </a:lnTo>
                <a:lnTo>
                  <a:pt x="42" y="117"/>
                </a:lnTo>
                <a:lnTo>
                  <a:pt x="47" y="110"/>
                </a:lnTo>
                <a:lnTo>
                  <a:pt x="52" y="104"/>
                </a:lnTo>
                <a:lnTo>
                  <a:pt x="55" y="94"/>
                </a:lnTo>
                <a:lnTo>
                  <a:pt x="59" y="84"/>
                </a:lnTo>
                <a:lnTo>
                  <a:pt x="60" y="73"/>
                </a:lnTo>
                <a:lnTo>
                  <a:pt x="62" y="61"/>
                </a:lnTo>
                <a:lnTo>
                  <a:pt x="60" y="48"/>
                </a:lnTo>
                <a:lnTo>
                  <a:pt x="59" y="37"/>
                </a:lnTo>
                <a:lnTo>
                  <a:pt x="55" y="27"/>
                </a:lnTo>
                <a:lnTo>
                  <a:pt x="52" y="18"/>
                </a:lnTo>
                <a:lnTo>
                  <a:pt x="47" y="11"/>
                </a:lnTo>
                <a:lnTo>
                  <a:pt x="42" y="5"/>
                </a:lnTo>
                <a:lnTo>
                  <a:pt x="38" y="1"/>
                </a:lnTo>
                <a:lnTo>
                  <a:pt x="31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4073525" y="3492500"/>
            <a:ext cx="100013" cy="195263"/>
          </a:xfrm>
          <a:custGeom>
            <a:avLst/>
            <a:gdLst>
              <a:gd name="T0" fmla="*/ 2147483647 w 63"/>
              <a:gd name="T1" fmla="*/ 0 h 123"/>
              <a:gd name="T2" fmla="*/ 2147483647 w 63"/>
              <a:gd name="T3" fmla="*/ 2147483647 h 123"/>
              <a:gd name="T4" fmla="*/ 2147483647 w 63"/>
              <a:gd name="T5" fmla="*/ 2147483647 h 123"/>
              <a:gd name="T6" fmla="*/ 2147483647 w 63"/>
              <a:gd name="T7" fmla="*/ 2147483647 h 123"/>
              <a:gd name="T8" fmla="*/ 2147483647 w 63"/>
              <a:gd name="T9" fmla="*/ 2147483647 h 123"/>
              <a:gd name="T10" fmla="*/ 2147483647 w 63"/>
              <a:gd name="T11" fmla="*/ 2147483647 h 123"/>
              <a:gd name="T12" fmla="*/ 2147483647 w 63"/>
              <a:gd name="T13" fmla="*/ 2147483647 h 123"/>
              <a:gd name="T14" fmla="*/ 2147483647 w 63"/>
              <a:gd name="T15" fmla="*/ 2147483647 h 123"/>
              <a:gd name="T16" fmla="*/ 0 w 63"/>
              <a:gd name="T17" fmla="*/ 2147483647 h 123"/>
              <a:gd name="T18" fmla="*/ 2147483647 w 63"/>
              <a:gd name="T19" fmla="*/ 2147483647 h 123"/>
              <a:gd name="T20" fmla="*/ 2147483647 w 63"/>
              <a:gd name="T21" fmla="*/ 2147483647 h 123"/>
              <a:gd name="T22" fmla="*/ 2147483647 w 63"/>
              <a:gd name="T23" fmla="*/ 2147483647 h 123"/>
              <a:gd name="T24" fmla="*/ 2147483647 w 63"/>
              <a:gd name="T25" fmla="*/ 2147483647 h 123"/>
              <a:gd name="T26" fmla="*/ 2147483647 w 63"/>
              <a:gd name="T27" fmla="*/ 2147483647 h 123"/>
              <a:gd name="T28" fmla="*/ 2147483647 w 63"/>
              <a:gd name="T29" fmla="*/ 2147483647 h 123"/>
              <a:gd name="T30" fmla="*/ 2147483647 w 63"/>
              <a:gd name="T31" fmla="*/ 2147483647 h 123"/>
              <a:gd name="T32" fmla="*/ 2147483647 w 63"/>
              <a:gd name="T33" fmla="*/ 2147483647 h 123"/>
              <a:gd name="T34" fmla="*/ 2147483647 w 63"/>
              <a:gd name="T35" fmla="*/ 2147483647 h 123"/>
              <a:gd name="T36" fmla="*/ 2147483647 w 63"/>
              <a:gd name="T37" fmla="*/ 2147483647 h 123"/>
              <a:gd name="T38" fmla="*/ 2147483647 w 63"/>
              <a:gd name="T39" fmla="*/ 2147483647 h 123"/>
              <a:gd name="T40" fmla="*/ 2147483647 w 63"/>
              <a:gd name="T41" fmla="*/ 2147483647 h 123"/>
              <a:gd name="T42" fmla="*/ 2147483647 w 63"/>
              <a:gd name="T43" fmla="*/ 2147483647 h 123"/>
              <a:gd name="T44" fmla="*/ 2147483647 w 63"/>
              <a:gd name="T45" fmla="*/ 2147483647 h 123"/>
              <a:gd name="T46" fmla="*/ 2147483647 w 63"/>
              <a:gd name="T47" fmla="*/ 2147483647 h 123"/>
              <a:gd name="T48" fmla="*/ 2147483647 w 63"/>
              <a:gd name="T49" fmla="*/ 2147483647 h 123"/>
              <a:gd name="T50" fmla="*/ 2147483647 w 63"/>
              <a:gd name="T51" fmla="*/ 2147483647 h 123"/>
              <a:gd name="T52" fmla="*/ 2147483647 w 63"/>
              <a:gd name="T53" fmla="*/ 2147483647 h 123"/>
              <a:gd name="T54" fmla="*/ 2147483647 w 63"/>
              <a:gd name="T55" fmla="*/ 2147483647 h 123"/>
              <a:gd name="T56" fmla="*/ 2147483647 w 63"/>
              <a:gd name="T57" fmla="*/ 2147483647 h 123"/>
              <a:gd name="T58" fmla="*/ 2147483647 w 63"/>
              <a:gd name="T59" fmla="*/ 2147483647 h 123"/>
              <a:gd name="T60" fmla="*/ 2147483647 w 63"/>
              <a:gd name="T61" fmla="*/ 2147483647 h 123"/>
              <a:gd name="T62" fmla="*/ 2147483647 w 63"/>
              <a:gd name="T63" fmla="*/ 2147483647 h 123"/>
              <a:gd name="T64" fmla="*/ 2147483647 w 63"/>
              <a:gd name="T65" fmla="*/ 0 h 12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" h="123">
                <a:moveTo>
                  <a:pt x="31" y="0"/>
                </a:moveTo>
                <a:lnTo>
                  <a:pt x="25" y="1"/>
                </a:lnTo>
                <a:lnTo>
                  <a:pt x="20" y="5"/>
                </a:lnTo>
                <a:lnTo>
                  <a:pt x="13" y="11"/>
                </a:lnTo>
                <a:lnTo>
                  <a:pt x="10" y="18"/>
                </a:lnTo>
                <a:lnTo>
                  <a:pt x="5" y="27"/>
                </a:lnTo>
                <a:lnTo>
                  <a:pt x="3" y="37"/>
                </a:lnTo>
                <a:lnTo>
                  <a:pt x="2" y="48"/>
                </a:lnTo>
                <a:lnTo>
                  <a:pt x="0" y="61"/>
                </a:lnTo>
                <a:lnTo>
                  <a:pt x="2" y="73"/>
                </a:lnTo>
                <a:lnTo>
                  <a:pt x="3" y="84"/>
                </a:lnTo>
                <a:lnTo>
                  <a:pt x="5" y="94"/>
                </a:lnTo>
                <a:lnTo>
                  <a:pt x="10" y="104"/>
                </a:lnTo>
                <a:lnTo>
                  <a:pt x="13" y="110"/>
                </a:lnTo>
                <a:lnTo>
                  <a:pt x="20" y="117"/>
                </a:lnTo>
                <a:lnTo>
                  <a:pt x="25" y="120"/>
                </a:lnTo>
                <a:lnTo>
                  <a:pt x="31" y="122"/>
                </a:lnTo>
                <a:lnTo>
                  <a:pt x="38" y="120"/>
                </a:lnTo>
                <a:lnTo>
                  <a:pt x="42" y="117"/>
                </a:lnTo>
                <a:lnTo>
                  <a:pt x="47" y="110"/>
                </a:lnTo>
                <a:lnTo>
                  <a:pt x="52" y="104"/>
                </a:lnTo>
                <a:lnTo>
                  <a:pt x="55" y="94"/>
                </a:lnTo>
                <a:lnTo>
                  <a:pt x="59" y="84"/>
                </a:lnTo>
                <a:lnTo>
                  <a:pt x="60" y="73"/>
                </a:lnTo>
                <a:lnTo>
                  <a:pt x="62" y="61"/>
                </a:lnTo>
                <a:lnTo>
                  <a:pt x="60" y="48"/>
                </a:lnTo>
                <a:lnTo>
                  <a:pt x="59" y="37"/>
                </a:lnTo>
                <a:lnTo>
                  <a:pt x="55" y="27"/>
                </a:lnTo>
                <a:lnTo>
                  <a:pt x="52" y="18"/>
                </a:lnTo>
                <a:lnTo>
                  <a:pt x="47" y="11"/>
                </a:lnTo>
                <a:lnTo>
                  <a:pt x="42" y="5"/>
                </a:lnTo>
                <a:lnTo>
                  <a:pt x="38" y="1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4535488" y="3852863"/>
            <a:ext cx="128587" cy="252412"/>
          </a:xfrm>
          <a:custGeom>
            <a:avLst/>
            <a:gdLst>
              <a:gd name="T0" fmla="*/ 2147483647 w 81"/>
              <a:gd name="T1" fmla="*/ 0 h 159"/>
              <a:gd name="T2" fmla="*/ 2147483647 w 81"/>
              <a:gd name="T3" fmla="*/ 2147483647 h 159"/>
              <a:gd name="T4" fmla="*/ 2147483647 w 81"/>
              <a:gd name="T5" fmla="*/ 2147483647 h 159"/>
              <a:gd name="T6" fmla="*/ 2147483647 w 81"/>
              <a:gd name="T7" fmla="*/ 2147483647 h 159"/>
              <a:gd name="T8" fmla="*/ 2147483647 w 81"/>
              <a:gd name="T9" fmla="*/ 2147483647 h 159"/>
              <a:gd name="T10" fmla="*/ 2147483647 w 81"/>
              <a:gd name="T11" fmla="*/ 2147483647 h 159"/>
              <a:gd name="T12" fmla="*/ 2147483647 w 81"/>
              <a:gd name="T13" fmla="*/ 2147483647 h 159"/>
              <a:gd name="T14" fmla="*/ 2147483647 w 81"/>
              <a:gd name="T15" fmla="*/ 2147483647 h 159"/>
              <a:gd name="T16" fmla="*/ 0 w 81"/>
              <a:gd name="T17" fmla="*/ 2147483647 h 159"/>
              <a:gd name="T18" fmla="*/ 2147483647 w 81"/>
              <a:gd name="T19" fmla="*/ 2147483647 h 159"/>
              <a:gd name="T20" fmla="*/ 2147483647 w 81"/>
              <a:gd name="T21" fmla="*/ 2147483647 h 159"/>
              <a:gd name="T22" fmla="*/ 2147483647 w 81"/>
              <a:gd name="T23" fmla="*/ 2147483647 h 159"/>
              <a:gd name="T24" fmla="*/ 2147483647 w 81"/>
              <a:gd name="T25" fmla="*/ 2147483647 h 159"/>
              <a:gd name="T26" fmla="*/ 2147483647 w 81"/>
              <a:gd name="T27" fmla="*/ 2147483647 h 159"/>
              <a:gd name="T28" fmla="*/ 2147483647 w 81"/>
              <a:gd name="T29" fmla="*/ 2147483647 h 159"/>
              <a:gd name="T30" fmla="*/ 2147483647 w 81"/>
              <a:gd name="T31" fmla="*/ 2147483647 h 159"/>
              <a:gd name="T32" fmla="*/ 2147483647 w 81"/>
              <a:gd name="T33" fmla="*/ 2147483647 h 159"/>
              <a:gd name="T34" fmla="*/ 2147483647 w 81"/>
              <a:gd name="T35" fmla="*/ 2147483647 h 159"/>
              <a:gd name="T36" fmla="*/ 2147483647 w 81"/>
              <a:gd name="T37" fmla="*/ 2147483647 h 159"/>
              <a:gd name="T38" fmla="*/ 2147483647 w 81"/>
              <a:gd name="T39" fmla="*/ 2147483647 h 159"/>
              <a:gd name="T40" fmla="*/ 2147483647 w 81"/>
              <a:gd name="T41" fmla="*/ 2147483647 h 159"/>
              <a:gd name="T42" fmla="*/ 2147483647 w 81"/>
              <a:gd name="T43" fmla="*/ 2147483647 h 159"/>
              <a:gd name="T44" fmla="*/ 2147483647 w 81"/>
              <a:gd name="T45" fmla="*/ 2147483647 h 159"/>
              <a:gd name="T46" fmla="*/ 2147483647 w 81"/>
              <a:gd name="T47" fmla="*/ 2147483647 h 159"/>
              <a:gd name="T48" fmla="*/ 2147483647 w 81"/>
              <a:gd name="T49" fmla="*/ 2147483647 h 159"/>
              <a:gd name="T50" fmla="*/ 2147483647 w 81"/>
              <a:gd name="T51" fmla="*/ 2147483647 h 159"/>
              <a:gd name="T52" fmla="*/ 2147483647 w 81"/>
              <a:gd name="T53" fmla="*/ 2147483647 h 159"/>
              <a:gd name="T54" fmla="*/ 2147483647 w 81"/>
              <a:gd name="T55" fmla="*/ 2147483647 h 159"/>
              <a:gd name="T56" fmla="*/ 2147483647 w 81"/>
              <a:gd name="T57" fmla="*/ 2147483647 h 159"/>
              <a:gd name="T58" fmla="*/ 2147483647 w 81"/>
              <a:gd name="T59" fmla="*/ 2147483647 h 159"/>
              <a:gd name="T60" fmla="*/ 2147483647 w 81"/>
              <a:gd name="T61" fmla="*/ 2147483647 h 159"/>
              <a:gd name="T62" fmla="*/ 2147483647 w 81"/>
              <a:gd name="T63" fmla="*/ 2147483647 h 159"/>
              <a:gd name="T64" fmla="*/ 2147483647 w 81"/>
              <a:gd name="T65" fmla="*/ 0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1" h="159">
                <a:moveTo>
                  <a:pt x="39" y="0"/>
                </a:moveTo>
                <a:lnTo>
                  <a:pt x="31" y="2"/>
                </a:lnTo>
                <a:lnTo>
                  <a:pt x="25" y="7"/>
                </a:lnTo>
                <a:lnTo>
                  <a:pt x="18" y="13"/>
                </a:lnTo>
                <a:lnTo>
                  <a:pt x="11" y="23"/>
                </a:lnTo>
                <a:lnTo>
                  <a:pt x="7" y="36"/>
                </a:lnTo>
                <a:lnTo>
                  <a:pt x="3" y="49"/>
                </a:lnTo>
                <a:lnTo>
                  <a:pt x="2" y="64"/>
                </a:lnTo>
                <a:lnTo>
                  <a:pt x="0" y="80"/>
                </a:lnTo>
                <a:lnTo>
                  <a:pt x="2" y="94"/>
                </a:lnTo>
                <a:lnTo>
                  <a:pt x="3" y="109"/>
                </a:lnTo>
                <a:lnTo>
                  <a:pt x="7" y="124"/>
                </a:lnTo>
                <a:lnTo>
                  <a:pt x="11" y="135"/>
                </a:lnTo>
                <a:lnTo>
                  <a:pt x="18" y="145"/>
                </a:lnTo>
                <a:lnTo>
                  <a:pt x="25" y="151"/>
                </a:lnTo>
                <a:lnTo>
                  <a:pt x="31" y="156"/>
                </a:lnTo>
                <a:lnTo>
                  <a:pt x="39" y="158"/>
                </a:lnTo>
                <a:lnTo>
                  <a:pt x="47" y="156"/>
                </a:lnTo>
                <a:lnTo>
                  <a:pt x="55" y="151"/>
                </a:lnTo>
                <a:lnTo>
                  <a:pt x="62" y="145"/>
                </a:lnTo>
                <a:lnTo>
                  <a:pt x="68" y="135"/>
                </a:lnTo>
                <a:lnTo>
                  <a:pt x="73" y="124"/>
                </a:lnTo>
                <a:lnTo>
                  <a:pt x="77" y="109"/>
                </a:lnTo>
                <a:lnTo>
                  <a:pt x="78" y="94"/>
                </a:lnTo>
                <a:lnTo>
                  <a:pt x="80" y="80"/>
                </a:lnTo>
                <a:lnTo>
                  <a:pt x="78" y="64"/>
                </a:lnTo>
                <a:lnTo>
                  <a:pt x="77" y="49"/>
                </a:lnTo>
                <a:lnTo>
                  <a:pt x="73" y="36"/>
                </a:lnTo>
                <a:lnTo>
                  <a:pt x="68" y="23"/>
                </a:lnTo>
                <a:lnTo>
                  <a:pt x="62" y="13"/>
                </a:lnTo>
                <a:lnTo>
                  <a:pt x="55" y="7"/>
                </a:lnTo>
                <a:lnTo>
                  <a:pt x="47" y="2"/>
                </a:lnTo>
                <a:lnTo>
                  <a:pt x="39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4535488" y="3852863"/>
            <a:ext cx="128587" cy="252412"/>
          </a:xfrm>
          <a:custGeom>
            <a:avLst/>
            <a:gdLst>
              <a:gd name="T0" fmla="*/ 2147483647 w 81"/>
              <a:gd name="T1" fmla="*/ 0 h 159"/>
              <a:gd name="T2" fmla="*/ 2147483647 w 81"/>
              <a:gd name="T3" fmla="*/ 2147483647 h 159"/>
              <a:gd name="T4" fmla="*/ 2147483647 w 81"/>
              <a:gd name="T5" fmla="*/ 2147483647 h 159"/>
              <a:gd name="T6" fmla="*/ 2147483647 w 81"/>
              <a:gd name="T7" fmla="*/ 2147483647 h 159"/>
              <a:gd name="T8" fmla="*/ 2147483647 w 81"/>
              <a:gd name="T9" fmla="*/ 2147483647 h 159"/>
              <a:gd name="T10" fmla="*/ 2147483647 w 81"/>
              <a:gd name="T11" fmla="*/ 2147483647 h 159"/>
              <a:gd name="T12" fmla="*/ 2147483647 w 81"/>
              <a:gd name="T13" fmla="*/ 2147483647 h 159"/>
              <a:gd name="T14" fmla="*/ 2147483647 w 81"/>
              <a:gd name="T15" fmla="*/ 2147483647 h 159"/>
              <a:gd name="T16" fmla="*/ 0 w 81"/>
              <a:gd name="T17" fmla="*/ 2147483647 h 159"/>
              <a:gd name="T18" fmla="*/ 2147483647 w 81"/>
              <a:gd name="T19" fmla="*/ 2147483647 h 159"/>
              <a:gd name="T20" fmla="*/ 2147483647 w 81"/>
              <a:gd name="T21" fmla="*/ 2147483647 h 159"/>
              <a:gd name="T22" fmla="*/ 2147483647 w 81"/>
              <a:gd name="T23" fmla="*/ 2147483647 h 159"/>
              <a:gd name="T24" fmla="*/ 2147483647 w 81"/>
              <a:gd name="T25" fmla="*/ 2147483647 h 159"/>
              <a:gd name="T26" fmla="*/ 2147483647 w 81"/>
              <a:gd name="T27" fmla="*/ 2147483647 h 159"/>
              <a:gd name="T28" fmla="*/ 2147483647 w 81"/>
              <a:gd name="T29" fmla="*/ 2147483647 h 159"/>
              <a:gd name="T30" fmla="*/ 2147483647 w 81"/>
              <a:gd name="T31" fmla="*/ 2147483647 h 159"/>
              <a:gd name="T32" fmla="*/ 2147483647 w 81"/>
              <a:gd name="T33" fmla="*/ 2147483647 h 159"/>
              <a:gd name="T34" fmla="*/ 2147483647 w 81"/>
              <a:gd name="T35" fmla="*/ 2147483647 h 159"/>
              <a:gd name="T36" fmla="*/ 2147483647 w 81"/>
              <a:gd name="T37" fmla="*/ 2147483647 h 159"/>
              <a:gd name="T38" fmla="*/ 2147483647 w 81"/>
              <a:gd name="T39" fmla="*/ 2147483647 h 159"/>
              <a:gd name="T40" fmla="*/ 2147483647 w 81"/>
              <a:gd name="T41" fmla="*/ 2147483647 h 159"/>
              <a:gd name="T42" fmla="*/ 2147483647 w 81"/>
              <a:gd name="T43" fmla="*/ 2147483647 h 159"/>
              <a:gd name="T44" fmla="*/ 2147483647 w 81"/>
              <a:gd name="T45" fmla="*/ 2147483647 h 159"/>
              <a:gd name="T46" fmla="*/ 2147483647 w 81"/>
              <a:gd name="T47" fmla="*/ 2147483647 h 159"/>
              <a:gd name="T48" fmla="*/ 2147483647 w 81"/>
              <a:gd name="T49" fmla="*/ 2147483647 h 159"/>
              <a:gd name="T50" fmla="*/ 2147483647 w 81"/>
              <a:gd name="T51" fmla="*/ 2147483647 h 159"/>
              <a:gd name="T52" fmla="*/ 2147483647 w 81"/>
              <a:gd name="T53" fmla="*/ 2147483647 h 159"/>
              <a:gd name="T54" fmla="*/ 2147483647 w 81"/>
              <a:gd name="T55" fmla="*/ 2147483647 h 159"/>
              <a:gd name="T56" fmla="*/ 2147483647 w 81"/>
              <a:gd name="T57" fmla="*/ 2147483647 h 159"/>
              <a:gd name="T58" fmla="*/ 2147483647 w 81"/>
              <a:gd name="T59" fmla="*/ 2147483647 h 159"/>
              <a:gd name="T60" fmla="*/ 2147483647 w 81"/>
              <a:gd name="T61" fmla="*/ 2147483647 h 159"/>
              <a:gd name="T62" fmla="*/ 2147483647 w 81"/>
              <a:gd name="T63" fmla="*/ 2147483647 h 159"/>
              <a:gd name="T64" fmla="*/ 2147483647 w 81"/>
              <a:gd name="T65" fmla="*/ 0 h 1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1" h="159">
                <a:moveTo>
                  <a:pt x="39" y="0"/>
                </a:moveTo>
                <a:lnTo>
                  <a:pt x="31" y="2"/>
                </a:lnTo>
                <a:lnTo>
                  <a:pt x="25" y="7"/>
                </a:lnTo>
                <a:lnTo>
                  <a:pt x="18" y="13"/>
                </a:lnTo>
                <a:lnTo>
                  <a:pt x="11" y="23"/>
                </a:lnTo>
                <a:lnTo>
                  <a:pt x="7" y="36"/>
                </a:lnTo>
                <a:lnTo>
                  <a:pt x="3" y="49"/>
                </a:lnTo>
                <a:lnTo>
                  <a:pt x="2" y="64"/>
                </a:lnTo>
                <a:lnTo>
                  <a:pt x="0" y="80"/>
                </a:lnTo>
                <a:lnTo>
                  <a:pt x="2" y="94"/>
                </a:lnTo>
                <a:lnTo>
                  <a:pt x="3" y="109"/>
                </a:lnTo>
                <a:lnTo>
                  <a:pt x="7" y="124"/>
                </a:lnTo>
                <a:lnTo>
                  <a:pt x="11" y="135"/>
                </a:lnTo>
                <a:lnTo>
                  <a:pt x="18" y="145"/>
                </a:lnTo>
                <a:lnTo>
                  <a:pt x="25" y="151"/>
                </a:lnTo>
                <a:lnTo>
                  <a:pt x="31" y="156"/>
                </a:lnTo>
                <a:lnTo>
                  <a:pt x="39" y="158"/>
                </a:lnTo>
                <a:lnTo>
                  <a:pt x="47" y="156"/>
                </a:lnTo>
                <a:lnTo>
                  <a:pt x="55" y="151"/>
                </a:lnTo>
                <a:lnTo>
                  <a:pt x="62" y="145"/>
                </a:lnTo>
                <a:lnTo>
                  <a:pt x="68" y="135"/>
                </a:lnTo>
                <a:lnTo>
                  <a:pt x="73" y="124"/>
                </a:lnTo>
                <a:lnTo>
                  <a:pt x="77" y="109"/>
                </a:lnTo>
                <a:lnTo>
                  <a:pt x="78" y="94"/>
                </a:lnTo>
                <a:lnTo>
                  <a:pt x="80" y="80"/>
                </a:lnTo>
                <a:lnTo>
                  <a:pt x="78" y="64"/>
                </a:lnTo>
                <a:lnTo>
                  <a:pt x="77" y="49"/>
                </a:lnTo>
                <a:lnTo>
                  <a:pt x="73" y="36"/>
                </a:lnTo>
                <a:lnTo>
                  <a:pt x="68" y="23"/>
                </a:lnTo>
                <a:lnTo>
                  <a:pt x="62" y="13"/>
                </a:lnTo>
                <a:lnTo>
                  <a:pt x="55" y="7"/>
                </a:lnTo>
                <a:lnTo>
                  <a:pt x="47" y="2"/>
                </a:lnTo>
                <a:lnTo>
                  <a:pt x="39" y="0"/>
                </a:lnTo>
              </a:path>
            </a:pathLst>
          </a:custGeom>
          <a:solidFill>
            <a:srgbClr val="176FF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4098925" y="4240213"/>
            <a:ext cx="119063" cy="236537"/>
          </a:xfrm>
          <a:custGeom>
            <a:avLst/>
            <a:gdLst>
              <a:gd name="T0" fmla="*/ 2147483647 w 75"/>
              <a:gd name="T1" fmla="*/ 0 h 149"/>
              <a:gd name="T2" fmla="*/ 2147483647 w 75"/>
              <a:gd name="T3" fmla="*/ 2147483647 h 149"/>
              <a:gd name="T4" fmla="*/ 2147483647 w 75"/>
              <a:gd name="T5" fmla="*/ 2147483647 h 149"/>
              <a:gd name="T6" fmla="*/ 2147483647 w 75"/>
              <a:gd name="T7" fmla="*/ 2147483647 h 149"/>
              <a:gd name="T8" fmla="*/ 2147483647 w 75"/>
              <a:gd name="T9" fmla="*/ 2147483647 h 149"/>
              <a:gd name="T10" fmla="*/ 2147483647 w 75"/>
              <a:gd name="T11" fmla="*/ 2147483647 h 149"/>
              <a:gd name="T12" fmla="*/ 2147483647 w 75"/>
              <a:gd name="T13" fmla="*/ 2147483647 h 149"/>
              <a:gd name="T14" fmla="*/ 0 w 75"/>
              <a:gd name="T15" fmla="*/ 2147483647 h 149"/>
              <a:gd name="T16" fmla="*/ 0 w 75"/>
              <a:gd name="T17" fmla="*/ 2147483647 h 149"/>
              <a:gd name="T18" fmla="*/ 0 w 75"/>
              <a:gd name="T19" fmla="*/ 2147483647 h 149"/>
              <a:gd name="T20" fmla="*/ 2147483647 w 75"/>
              <a:gd name="T21" fmla="*/ 2147483647 h 149"/>
              <a:gd name="T22" fmla="*/ 2147483647 w 75"/>
              <a:gd name="T23" fmla="*/ 2147483647 h 149"/>
              <a:gd name="T24" fmla="*/ 2147483647 w 75"/>
              <a:gd name="T25" fmla="*/ 2147483647 h 149"/>
              <a:gd name="T26" fmla="*/ 2147483647 w 75"/>
              <a:gd name="T27" fmla="*/ 2147483647 h 149"/>
              <a:gd name="T28" fmla="*/ 2147483647 w 75"/>
              <a:gd name="T29" fmla="*/ 2147483647 h 149"/>
              <a:gd name="T30" fmla="*/ 2147483647 w 75"/>
              <a:gd name="T31" fmla="*/ 2147483647 h 149"/>
              <a:gd name="T32" fmla="*/ 2147483647 w 75"/>
              <a:gd name="T33" fmla="*/ 2147483647 h 149"/>
              <a:gd name="T34" fmla="*/ 2147483647 w 75"/>
              <a:gd name="T35" fmla="*/ 2147483647 h 149"/>
              <a:gd name="T36" fmla="*/ 2147483647 w 75"/>
              <a:gd name="T37" fmla="*/ 2147483647 h 149"/>
              <a:gd name="T38" fmla="*/ 2147483647 w 75"/>
              <a:gd name="T39" fmla="*/ 2147483647 h 149"/>
              <a:gd name="T40" fmla="*/ 2147483647 w 75"/>
              <a:gd name="T41" fmla="*/ 2147483647 h 149"/>
              <a:gd name="T42" fmla="*/ 2147483647 w 75"/>
              <a:gd name="T43" fmla="*/ 2147483647 h 149"/>
              <a:gd name="T44" fmla="*/ 2147483647 w 75"/>
              <a:gd name="T45" fmla="*/ 2147483647 h 149"/>
              <a:gd name="T46" fmla="*/ 2147483647 w 75"/>
              <a:gd name="T47" fmla="*/ 2147483647 h 149"/>
              <a:gd name="T48" fmla="*/ 2147483647 w 75"/>
              <a:gd name="T49" fmla="*/ 2147483647 h 149"/>
              <a:gd name="T50" fmla="*/ 2147483647 w 75"/>
              <a:gd name="T51" fmla="*/ 2147483647 h 149"/>
              <a:gd name="T52" fmla="*/ 2147483647 w 75"/>
              <a:gd name="T53" fmla="*/ 2147483647 h 149"/>
              <a:gd name="T54" fmla="*/ 2147483647 w 75"/>
              <a:gd name="T55" fmla="*/ 2147483647 h 149"/>
              <a:gd name="T56" fmla="*/ 2147483647 w 75"/>
              <a:gd name="T57" fmla="*/ 2147483647 h 149"/>
              <a:gd name="T58" fmla="*/ 2147483647 w 75"/>
              <a:gd name="T59" fmla="*/ 2147483647 h 149"/>
              <a:gd name="T60" fmla="*/ 2147483647 w 75"/>
              <a:gd name="T61" fmla="*/ 2147483647 h 149"/>
              <a:gd name="T62" fmla="*/ 2147483647 w 75"/>
              <a:gd name="T63" fmla="*/ 2147483647 h 149"/>
              <a:gd name="T64" fmla="*/ 2147483647 w 75"/>
              <a:gd name="T65" fmla="*/ 0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49">
                <a:moveTo>
                  <a:pt x="38" y="0"/>
                </a:moveTo>
                <a:lnTo>
                  <a:pt x="30" y="2"/>
                </a:lnTo>
                <a:lnTo>
                  <a:pt x="23" y="6"/>
                </a:lnTo>
                <a:lnTo>
                  <a:pt x="17" y="13"/>
                </a:lnTo>
                <a:lnTo>
                  <a:pt x="12" y="21"/>
                </a:lnTo>
                <a:lnTo>
                  <a:pt x="7" y="32"/>
                </a:lnTo>
                <a:lnTo>
                  <a:pt x="4" y="46"/>
                </a:lnTo>
                <a:lnTo>
                  <a:pt x="0" y="59"/>
                </a:lnTo>
                <a:lnTo>
                  <a:pt x="0" y="75"/>
                </a:lnTo>
                <a:lnTo>
                  <a:pt x="0" y="89"/>
                </a:lnTo>
                <a:lnTo>
                  <a:pt x="4" y="102"/>
                </a:lnTo>
                <a:lnTo>
                  <a:pt x="7" y="115"/>
                </a:lnTo>
                <a:lnTo>
                  <a:pt x="12" y="125"/>
                </a:lnTo>
                <a:lnTo>
                  <a:pt x="17" y="135"/>
                </a:lnTo>
                <a:lnTo>
                  <a:pt x="23" y="141"/>
                </a:lnTo>
                <a:lnTo>
                  <a:pt x="30" y="146"/>
                </a:lnTo>
                <a:lnTo>
                  <a:pt x="38" y="148"/>
                </a:lnTo>
                <a:lnTo>
                  <a:pt x="44" y="146"/>
                </a:lnTo>
                <a:lnTo>
                  <a:pt x="51" y="141"/>
                </a:lnTo>
                <a:lnTo>
                  <a:pt x="57" y="135"/>
                </a:lnTo>
                <a:lnTo>
                  <a:pt x="64" y="125"/>
                </a:lnTo>
                <a:lnTo>
                  <a:pt x="67" y="115"/>
                </a:lnTo>
                <a:lnTo>
                  <a:pt x="72" y="102"/>
                </a:lnTo>
                <a:lnTo>
                  <a:pt x="74" y="89"/>
                </a:lnTo>
                <a:lnTo>
                  <a:pt x="74" y="75"/>
                </a:lnTo>
                <a:lnTo>
                  <a:pt x="74" y="59"/>
                </a:lnTo>
                <a:lnTo>
                  <a:pt x="72" y="46"/>
                </a:lnTo>
                <a:lnTo>
                  <a:pt x="67" y="32"/>
                </a:lnTo>
                <a:lnTo>
                  <a:pt x="64" y="21"/>
                </a:lnTo>
                <a:lnTo>
                  <a:pt x="57" y="13"/>
                </a:lnTo>
                <a:lnTo>
                  <a:pt x="51" y="6"/>
                </a:lnTo>
                <a:lnTo>
                  <a:pt x="44" y="2"/>
                </a:lnTo>
                <a:lnTo>
                  <a:pt x="38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4098925" y="4240213"/>
            <a:ext cx="119063" cy="236537"/>
          </a:xfrm>
          <a:custGeom>
            <a:avLst/>
            <a:gdLst>
              <a:gd name="T0" fmla="*/ 2147483647 w 75"/>
              <a:gd name="T1" fmla="*/ 0 h 149"/>
              <a:gd name="T2" fmla="*/ 2147483647 w 75"/>
              <a:gd name="T3" fmla="*/ 2147483647 h 149"/>
              <a:gd name="T4" fmla="*/ 2147483647 w 75"/>
              <a:gd name="T5" fmla="*/ 2147483647 h 149"/>
              <a:gd name="T6" fmla="*/ 2147483647 w 75"/>
              <a:gd name="T7" fmla="*/ 2147483647 h 149"/>
              <a:gd name="T8" fmla="*/ 2147483647 w 75"/>
              <a:gd name="T9" fmla="*/ 2147483647 h 149"/>
              <a:gd name="T10" fmla="*/ 2147483647 w 75"/>
              <a:gd name="T11" fmla="*/ 2147483647 h 149"/>
              <a:gd name="T12" fmla="*/ 2147483647 w 75"/>
              <a:gd name="T13" fmla="*/ 2147483647 h 149"/>
              <a:gd name="T14" fmla="*/ 0 w 75"/>
              <a:gd name="T15" fmla="*/ 2147483647 h 149"/>
              <a:gd name="T16" fmla="*/ 0 w 75"/>
              <a:gd name="T17" fmla="*/ 2147483647 h 149"/>
              <a:gd name="T18" fmla="*/ 0 w 75"/>
              <a:gd name="T19" fmla="*/ 2147483647 h 149"/>
              <a:gd name="T20" fmla="*/ 2147483647 w 75"/>
              <a:gd name="T21" fmla="*/ 2147483647 h 149"/>
              <a:gd name="T22" fmla="*/ 2147483647 w 75"/>
              <a:gd name="T23" fmla="*/ 2147483647 h 149"/>
              <a:gd name="T24" fmla="*/ 2147483647 w 75"/>
              <a:gd name="T25" fmla="*/ 2147483647 h 149"/>
              <a:gd name="T26" fmla="*/ 2147483647 w 75"/>
              <a:gd name="T27" fmla="*/ 2147483647 h 149"/>
              <a:gd name="T28" fmla="*/ 2147483647 w 75"/>
              <a:gd name="T29" fmla="*/ 2147483647 h 149"/>
              <a:gd name="T30" fmla="*/ 2147483647 w 75"/>
              <a:gd name="T31" fmla="*/ 2147483647 h 149"/>
              <a:gd name="T32" fmla="*/ 2147483647 w 75"/>
              <a:gd name="T33" fmla="*/ 2147483647 h 149"/>
              <a:gd name="T34" fmla="*/ 2147483647 w 75"/>
              <a:gd name="T35" fmla="*/ 2147483647 h 149"/>
              <a:gd name="T36" fmla="*/ 2147483647 w 75"/>
              <a:gd name="T37" fmla="*/ 2147483647 h 149"/>
              <a:gd name="T38" fmla="*/ 2147483647 w 75"/>
              <a:gd name="T39" fmla="*/ 2147483647 h 149"/>
              <a:gd name="T40" fmla="*/ 2147483647 w 75"/>
              <a:gd name="T41" fmla="*/ 2147483647 h 149"/>
              <a:gd name="T42" fmla="*/ 2147483647 w 75"/>
              <a:gd name="T43" fmla="*/ 2147483647 h 149"/>
              <a:gd name="T44" fmla="*/ 2147483647 w 75"/>
              <a:gd name="T45" fmla="*/ 2147483647 h 149"/>
              <a:gd name="T46" fmla="*/ 2147483647 w 75"/>
              <a:gd name="T47" fmla="*/ 2147483647 h 149"/>
              <a:gd name="T48" fmla="*/ 2147483647 w 75"/>
              <a:gd name="T49" fmla="*/ 2147483647 h 149"/>
              <a:gd name="T50" fmla="*/ 2147483647 w 75"/>
              <a:gd name="T51" fmla="*/ 2147483647 h 149"/>
              <a:gd name="T52" fmla="*/ 2147483647 w 75"/>
              <a:gd name="T53" fmla="*/ 2147483647 h 149"/>
              <a:gd name="T54" fmla="*/ 2147483647 w 75"/>
              <a:gd name="T55" fmla="*/ 2147483647 h 149"/>
              <a:gd name="T56" fmla="*/ 2147483647 w 75"/>
              <a:gd name="T57" fmla="*/ 2147483647 h 149"/>
              <a:gd name="T58" fmla="*/ 2147483647 w 75"/>
              <a:gd name="T59" fmla="*/ 2147483647 h 149"/>
              <a:gd name="T60" fmla="*/ 2147483647 w 75"/>
              <a:gd name="T61" fmla="*/ 2147483647 h 149"/>
              <a:gd name="T62" fmla="*/ 2147483647 w 75"/>
              <a:gd name="T63" fmla="*/ 2147483647 h 149"/>
              <a:gd name="T64" fmla="*/ 2147483647 w 75"/>
              <a:gd name="T65" fmla="*/ 0 h 14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49">
                <a:moveTo>
                  <a:pt x="38" y="0"/>
                </a:moveTo>
                <a:lnTo>
                  <a:pt x="30" y="2"/>
                </a:lnTo>
                <a:lnTo>
                  <a:pt x="23" y="6"/>
                </a:lnTo>
                <a:lnTo>
                  <a:pt x="17" y="13"/>
                </a:lnTo>
                <a:lnTo>
                  <a:pt x="12" y="21"/>
                </a:lnTo>
                <a:lnTo>
                  <a:pt x="7" y="32"/>
                </a:lnTo>
                <a:lnTo>
                  <a:pt x="4" y="46"/>
                </a:lnTo>
                <a:lnTo>
                  <a:pt x="0" y="59"/>
                </a:lnTo>
                <a:lnTo>
                  <a:pt x="0" y="75"/>
                </a:lnTo>
                <a:lnTo>
                  <a:pt x="0" y="89"/>
                </a:lnTo>
                <a:lnTo>
                  <a:pt x="4" y="102"/>
                </a:lnTo>
                <a:lnTo>
                  <a:pt x="7" y="115"/>
                </a:lnTo>
                <a:lnTo>
                  <a:pt x="12" y="125"/>
                </a:lnTo>
                <a:lnTo>
                  <a:pt x="17" y="135"/>
                </a:lnTo>
                <a:lnTo>
                  <a:pt x="23" y="141"/>
                </a:lnTo>
                <a:lnTo>
                  <a:pt x="30" y="146"/>
                </a:lnTo>
                <a:lnTo>
                  <a:pt x="38" y="148"/>
                </a:lnTo>
                <a:lnTo>
                  <a:pt x="44" y="146"/>
                </a:lnTo>
                <a:lnTo>
                  <a:pt x="51" y="141"/>
                </a:lnTo>
                <a:lnTo>
                  <a:pt x="57" y="135"/>
                </a:lnTo>
                <a:lnTo>
                  <a:pt x="64" y="125"/>
                </a:lnTo>
                <a:lnTo>
                  <a:pt x="67" y="115"/>
                </a:lnTo>
                <a:lnTo>
                  <a:pt x="72" y="102"/>
                </a:lnTo>
                <a:lnTo>
                  <a:pt x="74" y="89"/>
                </a:lnTo>
                <a:lnTo>
                  <a:pt x="74" y="75"/>
                </a:lnTo>
                <a:lnTo>
                  <a:pt x="74" y="59"/>
                </a:lnTo>
                <a:lnTo>
                  <a:pt x="72" y="46"/>
                </a:lnTo>
                <a:lnTo>
                  <a:pt x="67" y="32"/>
                </a:lnTo>
                <a:lnTo>
                  <a:pt x="64" y="21"/>
                </a:lnTo>
                <a:lnTo>
                  <a:pt x="57" y="13"/>
                </a:lnTo>
                <a:lnTo>
                  <a:pt x="51" y="6"/>
                </a:lnTo>
                <a:lnTo>
                  <a:pt x="44" y="2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3397250" y="3886200"/>
            <a:ext cx="1255713" cy="561975"/>
          </a:xfrm>
          <a:custGeom>
            <a:avLst/>
            <a:gdLst>
              <a:gd name="T0" fmla="*/ 2147483647 w 791"/>
              <a:gd name="T1" fmla="*/ 2147483647 h 354"/>
              <a:gd name="T2" fmla="*/ 2147483647 w 791"/>
              <a:gd name="T3" fmla="*/ 2147483647 h 354"/>
              <a:gd name="T4" fmla="*/ 2147483647 w 791"/>
              <a:gd name="T5" fmla="*/ 2147483647 h 354"/>
              <a:gd name="T6" fmla="*/ 2147483647 w 791"/>
              <a:gd name="T7" fmla="*/ 2147483647 h 354"/>
              <a:gd name="T8" fmla="*/ 2147483647 w 791"/>
              <a:gd name="T9" fmla="*/ 2147483647 h 354"/>
              <a:gd name="T10" fmla="*/ 2147483647 w 791"/>
              <a:gd name="T11" fmla="*/ 2147483647 h 354"/>
              <a:gd name="T12" fmla="*/ 2147483647 w 791"/>
              <a:gd name="T13" fmla="*/ 2147483647 h 354"/>
              <a:gd name="T14" fmla="*/ 2147483647 w 791"/>
              <a:gd name="T15" fmla="*/ 2147483647 h 354"/>
              <a:gd name="T16" fmla="*/ 2147483647 w 791"/>
              <a:gd name="T17" fmla="*/ 2147483647 h 354"/>
              <a:gd name="T18" fmla="*/ 2147483647 w 791"/>
              <a:gd name="T19" fmla="*/ 0 h 354"/>
              <a:gd name="T20" fmla="*/ 0 w 791"/>
              <a:gd name="T21" fmla="*/ 2147483647 h 354"/>
              <a:gd name="T22" fmla="*/ 2147483647 w 791"/>
              <a:gd name="T23" fmla="*/ 2147483647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3397250" y="3886200"/>
            <a:ext cx="1255713" cy="561975"/>
          </a:xfrm>
          <a:custGeom>
            <a:avLst/>
            <a:gdLst>
              <a:gd name="T0" fmla="*/ 2147483647 w 791"/>
              <a:gd name="T1" fmla="*/ 2147483647 h 354"/>
              <a:gd name="T2" fmla="*/ 2147483647 w 791"/>
              <a:gd name="T3" fmla="*/ 2147483647 h 354"/>
              <a:gd name="T4" fmla="*/ 2147483647 w 791"/>
              <a:gd name="T5" fmla="*/ 2147483647 h 354"/>
              <a:gd name="T6" fmla="*/ 2147483647 w 791"/>
              <a:gd name="T7" fmla="*/ 2147483647 h 354"/>
              <a:gd name="T8" fmla="*/ 2147483647 w 791"/>
              <a:gd name="T9" fmla="*/ 2147483647 h 354"/>
              <a:gd name="T10" fmla="*/ 2147483647 w 791"/>
              <a:gd name="T11" fmla="*/ 2147483647 h 354"/>
              <a:gd name="T12" fmla="*/ 2147483647 w 791"/>
              <a:gd name="T13" fmla="*/ 2147483647 h 354"/>
              <a:gd name="T14" fmla="*/ 2147483647 w 791"/>
              <a:gd name="T15" fmla="*/ 2147483647 h 354"/>
              <a:gd name="T16" fmla="*/ 2147483647 w 791"/>
              <a:gd name="T17" fmla="*/ 2147483647 h 354"/>
              <a:gd name="T18" fmla="*/ 2147483647 w 791"/>
              <a:gd name="T19" fmla="*/ 0 h 354"/>
              <a:gd name="T20" fmla="*/ 0 w 791"/>
              <a:gd name="T21" fmla="*/ 2147483647 h 354"/>
              <a:gd name="T22" fmla="*/ 2147483647 w 791"/>
              <a:gd name="T23" fmla="*/ 2147483647 h 35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1" h="354">
                <a:moveTo>
                  <a:pt x="38" y="353"/>
                </a:moveTo>
                <a:lnTo>
                  <a:pt x="790" y="44"/>
                </a:lnTo>
                <a:lnTo>
                  <a:pt x="790" y="38"/>
                </a:lnTo>
                <a:lnTo>
                  <a:pt x="790" y="31"/>
                </a:lnTo>
                <a:lnTo>
                  <a:pt x="789" y="25"/>
                </a:lnTo>
                <a:lnTo>
                  <a:pt x="789" y="20"/>
                </a:lnTo>
                <a:lnTo>
                  <a:pt x="787" y="13"/>
                </a:lnTo>
                <a:lnTo>
                  <a:pt x="785" y="8"/>
                </a:lnTo>
                <a:lnTo>
                  <a:pt x="784" y="5"/>
                </a:lnTo>
                <a:lnTo>
                  <a:pt x="782" y="0"/>
                </a:lnTo>
                <a:lnTo>
                  <a:pt x="0" y="267"/>
                </a:lnTo>
                <a:lnTo>
                  <a:pt x="38" y="3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3459163" y="3951288"/>
            <a:ext cx="1200150" cy="569912"/>
          </a:xfrm>
          <a:custGeom>
            <a:avLst/>
            <a:gdLst>
              <a:gd name="T0" fmla="*/ 0 w 756"/>
              <a:gd name="T1" fmla="*/ 2147483647 h 359"/>
              <a:gd name="T2" fmla="*/ 2147483647 w 756"/>
              <a:gd name="T3" fmla="*/ 2147483647 h 359"/>
              <a:gd name="T4" fmla="*/ 2147483647 w 756"/>
              <a:gd name="T5" fmla="*/ 2147483647 h 359"/>
              <a:gd name="T6" fmla="*/ 2147483647 w 756"/>
              <a:gd name="T7" fmla="*/ 2147483647 h 359"/>
              <a:gd name="T8" fmla="*/ 2147483647 w 756"/>
              <a:gd name="T9" fmla="*/ 2147483647 h 359"/>
              <a:gd name="T10" fmla="*/ 2147483647 w 756"/>
              <a:gd name="T11" fmla="*/ 2147483647 h 359"/>
              <a:gd name="T12" fmla="*/ 2147483647 w 756"/>
              <a:gd name="T13" fmla="*/ 2147483647 h 359"/>
              <a:gd name="T14" fmla="*/ 2147483647 w 756"/>
              <a:gd name="T15" fmla="*/ 2147483647 h 359"/>
              <a:gd name="T16" fmla="*/ 2147483647 w 756"/>
              <a:gd name="T17" fmla="*/ 2147483647 h 359"/>
              <a:gd name="T18" fmla="*/ 2147483647 w 756"/>
              <a:gd name="T19" fmla="*/ 2147483647 h 359"/>
              <a:gd name="T20" fmla="*/ 2147483647 w 756"/>
              <a:gd name="T21" fmla="*/ 0 h 359"/>
              <a:gd name="T22" fmla="*/ 0 w 756"/>
              <a:gd name="T23" fmla="*/ 2147483647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6" h="359">
                <a:moveTo>
                  <a:pt x="0" y="314"/>
                </a:moveTo>
                <a:lnTo>
                  <a:pt x="28" y="358"/>
                </a:lnTo>
                <a:lnTo>
                  <a:pt x="750" y="45"/>
                </a:lnTo>
                <a:lnTo>
                  <a:pt x="751" y="39"/>
                </a:lnTo>
                <a:lnTo>
                  <a:pt x="751" y="34"/>
                </a:lnTo>
                <a:lnTo>
                  <a:pt x="753" y="31"/>
                </a:lnTo>
                <a:lnTo>
                  <a:pt x="753" y="26"/>
                </a:lnTo>
                <a:lnTo>
                  <a:pt x="753" y="21"/>
                </a:lnTo>
                <a:lnTo>
                  <a:pt x="753" y="15"/>
                </a:lnTo>
                <a:lnTo>
                  <a:pt x="753" y="8"/>
                </a:lnTo>
                <a:lnTo>
                  <a:pt x="755" y="0"/>
                </a:lnTo>
                <a:lnTo>
                  <a:pt x="0" y="314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3459163" y="3951288"/>
            <a:ext cx="1200150" cy="569912"/>
          </a:xfrm>
          <a:custGeom>
            <a:avLst/>
            <a:gdLst>
              <a:gd name="T0" fmla="*/ 0 w 756"/>
              <a:gd name="T1" fmla="*/ 2147483647 h 359"/>
              <a:gd name="T2" fmla="*/ 2147483647 w 756"/>
              <a:gd name="T3" fmla="*/ 2147483647 h 359"/>
              <a:gd name="T4" fmla="*/ 2147483647 w 756"/>
              <a:gd name="T5" fmla="*/ 2147483647 h 359"/>
              <a:gd name="T6" fmla="*/ 2147483647 w 756"/>
              <a:gd name="T7" fmla="*/ 2147483647 h 359"/>
              <a:gd name="T8" fmla="*/ 2147483647 w 756"/>
              <a:gd name="T9" fmla="*/ 2147483647 h 359"/>
              <a:gd name="T10" fmla="*/ 2147483647 w 756"/>
              <a:gd name="T11" fmla="*/ 2147483647 h 359"/>
              <a:gd name="T12" fmla="*/ 2147483647 w 756"/>
              <a:gd name="T13" fmla="*/ 2147483647 h 359"/>
              <a:gd name="T14" fmla="*/ 2147483647 w 756"/>
              <a:gd name="T15" fmla="*/ 2147483647 h 359"/>
              <a:gd name="T16" fmla="*/ 2147483647 w 756"/>
              <a:gd name="T17" fmla="*/ 2147483647 h 359"/>
              <a:gd name="T18" fmla="*/ 2147483647 w 756"/>
              <a:gd name="T19" fmla="*/ 2147483647 h 359"/>
              <a:gd name="T20" fmla="*/ 2147483647 w 756"/>
              <a:gd name="T21" fmla="*/ 0 h 359"/>
              <a:gd name="T22" fmla="*/ 0 w 756"/>
              <a:gd name="T23" fmla="*/ 2147483647 h 3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6" h="359">
                <a:moveTo>
                  <a:pt x="0" y="314"/>
                </a:moveTo>
                <a:lnTo>
                  <a:pt x="28" y="358"/>
                </a:lnTo>
                <a:lnTo>
                  <a:pt x="750" y="45"/>
                </a:lnTo>
                <a:lnTo>
                  <a:pt x="751" y="39"/>
                </a:lnTo>
                <a:lnTo>
                  <a:pt x="751" y="34"/>
                </a:lnTo>
                <a:lnTo>
                  <a:pt x="753" y="31"/>
                </a:lnTo>
                <a:lnTo>
                  <a:pt x="753" y="26"/>
                </a:lnTo>
                <a:lnTo>
                  <a:pt x="753" y="21"/>
                </a:lnTo>
                <a:lnTo>
                  <a:pt x="753" y="15"/>
                </a:lnTo>
                <a:lnTo>
                  <a:pt x="753" y="8"/>
                </a:lnTo>
                <a:lnTo>
                  <a:pt x="755" y="0"/>
                </a:lnTo>
                <a:lnTo>
                  <a:pt x="0" y="314"/>
                </a:lnTo>
              </a:path>
            </a:pathLst>
          </a:custGeom>
          <a:noFill/>
          <a:ln w="12700" cap="rnd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>
            <a:off x="2327275" y="2932113"/>
            <a:ext cx="1516063" cy="2581275"/>
          </a:xfrm>
          <a:custGeom>
            <a:avLst/>
            <a:gdLst>
              <a:gd name="T0" fmla="*/ 2147483647 w 955"/>
              <a:gd name="T1" fmla="*/ 2147483647 h 1626"/>
              <a:gd name="T2" fmla="*/ 2147483647 w 955"/>
              <a:gd name="T3" fmla="*/ 2147483647 h 1626"/>
              <a:gd name="T4" fmla="*/ 2147483647 w 955"/>
              <a:gd name="T5" fmla="*/ 2147483647 h 1626"/>
              <a:gd name="T6" fmla="*/ 2147483647 w 955"/>
              <a:gd name="T7" fmla="*/ 2147483647 h 1626"/>
              <a:gd name="T8" fmla="*/ 2147483647 w 955"/>
              <a:gd name="T9" fmla="*/ 2147483647 h 1626"/>
              <a:gd name="T10" fmla="*/ 2147483647 w 955"/>
              <a:gd name="T11" fmla="*/ 2147483647 h 1626"/>
              <a:gd name="T12" fmla="*/ 2147483647 w 955"/>
              <a:gd name="T13" fmla="*/ 2147483647 h 1626"/>
              <a:gd name="T14" fmla="*/ 2147483647 w 955"/>
              <a:gd name="T15" fmla="*/ 2147483647 h 1626"/>
              <a:gd name="T16" fmla="*/ 2147483647 w 955"/>
              <a:gd name="T17" fmla="*/ 2147483647 h 1626"/>
              <a:gd name="T18" fmla="*/ 2147483647 w 955"/>
              <a:gd name="T19" fmla="*/ 2147483647 h 1626"/>
              <a:gd name="T20" fmla="*/ 2147483647 w 955"/>
              <a:gd name="T21" fmla="*/ 2147483647 h 1626"/>
              <a:gd name="T22" fmla="*/ 2147483647 w 955"/>
              <a:gd name="T23" fmla="*/ 2147483647 h 1626"/>
              <a:gd name="T24" fmla="*/ 2147483647 w 955"/>
              <a:gd name="T25" fmla="*/ 2147483647 h 1626"/>
              <a:gd name="T26" fmla="*/ 2147483647 w 955"/>
              <a:gd name="T27" fmla="*/ 2147483647 h 1626"/>
              <a:gd name="T28" fmla="*/ 2147483647 w 955"/>
              <a:gd name="T29" fmla="*/ 2147483647 h 1626"/>
              <a:gd name="T30" fmla="*/ 2147483647 w 955"/>
              <a:gd name="T31" fmla="*/ 2147483647 h 1626"/>
              <a:gd name="T32" fmla="*/ 2147483647 w 955"/>
              <a:gd name="T33" fmla="*/ 2147483647 h 1626"/>
              <a:gd name="T34" fmla="*/ 2147483647 w 955"/>
              <a:gd name="T35" fmla="*/ 2147483647 h 1626"/>
              <a:gd name="T36" fmla="*/ 2147483647 w 955"/>
              <a:gd name="T37" fmla="*/ 2147483647 h 1626"/>
              <a:gd name="T38" fmla="*/ 2147483647 w 955"/>
              <a:gd name="T39" fmla="*/ 2147483647 h 1626"/>
              <a:gd name="T40" fmla="*/ 2147483647 w 955"/>
              <a:gd name="T41" fmla="*/ 2147483647 h 1626"/>
              <a:gd name="T42" fmla="*/ 2147483647 w 955"/>
              <a:gd name="T43" fmla="*/ 2147483647 h 1626"/>
              <a:gd name="T44" fmla="*/ 2147483647 w 955"/>
              <a:gd name="T45" fmla="*/ 2147483647 h 1626"/>
              <a:gd name="T46" fmla="*/ 2147483647 w 955"/>
              <a:gd name="T47" fmla="*/ 2147483647 h 1626"/>
              <a:gd name="T48" fmla="*/ 2147483647 w 955"/>
              <a:gd name="T49" fmla="*/ 2147483647 h 1626"/>
              <a:gd name="T50" fmla="*/ 2147483647 w 955"/>
              <a:gd name="T51" fmla="*/ 2147483647 h 1626"/>
              <a:gd name="T52" fmla="*/ 2147483647 w 955"/>
              <a:gd name="T53" fmla="*/ 2147483647 h 1626"/>
              <a:gd name="T54" fmla="*/ 2147483647 w 955"/>
              <a:gd name="T55" fmla="*/ 2147483647 h 1626"/>
              <a:gd name="T56" fmla="*/ 2147483647 w 955"/>
              <a:gd name="T57" fmla="*/ 2147483647 h 1626"/>
              <a:gd name="T58" fmla="*/ 2147483647 w 955"/>
              <a:gd name="T59" fmla="*/ 2147483647 h 1626"/>
              <a:gd name="T60" fmla="*/ 2147483647 w 955"/>
              <a:gd name="T61" fmla="*/ 2147483647 h 1626"/>
              <a:gd name="T62" fmla="*/ 2147483647 w 955"/>
              <a:gd name="T63" fmla="*/ 2147483647 h 1626"/>
              <a:gd name="T64" fmla="*/ 2147483647 w 955"/>
              <a:gd name="T65" fmla="*/ 2147483647 h 1626"/>
              <a:gd name="T66" fmla="*/ 2147483647 w 955"/>
              <a:gd name="T67" fmla="*/ 2147483647 h 1626"/>
              <a:gd name="T68" fmla="*/ 2147483647 w 955"/>
              <a:gd name="T69" fmla="*/ 2147483647 h 1626"/>
              <a:gd name="T70" fmla="*/ 2147483647 w 955"/>
              <a:gd name="T71" fmla="*/ 2147483647 h 1626"/>
              <a:gd name="T72" fmla="*/ 2147483647 w 955"/>
              <a:gd name="T73" fmla="*/ 2147483647 h 1626"/>
              <a:gd name="T74" fmla="*/ 2147483647 w 955"/>
              <a:gd name="T75" fmla="*/ 2147483647 h 1626"/>
              <a:gd name="T76" fmla="*/ 2147483647 w 955"/>
              <a:gd name="T77" fmla="*/ 2147483647 h 1626"/>
              <a:gd name="T78" fmla="*/ 2147483647 w 955"/>
              <a:gd name="T79" fmla="*/ 2147483647 h 1626"/>
              <a:gd name="T80" fmla="*/ 2147483647 w 955"/>
              <a:gd name="T81" fmla="*/ 2147483647 h 1626"/>
              <a:gd name="T82" fmla="*/ 2147483647 w 955"/>
              <a:gd name="T83" fmla="*/ 2147483647 h 1626"/>
              <a:gd name="T84" fmla="*/ 2147483647 w 955"/>
              <a:gd name="T85" fmla="*/ 2147483647 h 1626"/>
              <a:gd name="T86" fmla="*/ 2147483647 w 955"/>
              <a:gd name="T87" fmla="*/ 2147483647 h 16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1626">
                <a:moveTo>
                  <a:pt x="882" y="0"/>
                </a:moveTo>
                <a:lnTo>
                  <a:pt x="852" y="7"/>
                </a:lnTo>
                <a:lnTo>
                  <a:pt x="819" y="15"/>
                </a:lnTo>
                <a:lnTo>
                  <a:pt x="785" y="24"/>
                </a:lnTo>
                <a:lnTo>
                  <a:pt x="749" y="34"/>
                </a:lnTo>
                <a:lnTo>
                  <a:pt x="674" y="59"/>
                </a:lnTo>
                <a:lnTo>
                  <a:pt x="600" y="86"/>
                </a:lnTo>
                <a:lnTo>
                  <a:pt x="523" y="115"/>
                </a:lnTo>
                <a:lnTo>
                  <a:pt x="450" y="146"/>
                </a:lnTo>
                <a:lnTo>
                  <a:pt x="382" y="177"/>
                </a:lnTo>
                <a:lnTo>
                  <a:pt x="318" y="206"/>
                </a:lnTo>
                <a:lnTo>
                  <a:pt x="323" y="224"/>
                </a:lnTo>
                <a:lnTo>
                  <a:pt x="323" y="241"/>
                </a:lnTo>
                <a:lnTo>
                  <a:pt x="320" y="255"/>
                </a:lnTo>
                <a:lnTo>
                  <a:pt x="315" y="268"/>
                </a:lnTo>
                <a:lnTo>
                  <a:pt x="307" y="281"/>
                </a:lnTo>
                <a:lnTo>
                  <a:pt x="297" y="291"/>
                </a:lnTo>
                <a:lnTo>
                  <a:pt x="286" y="301"/>
                </a:lnTo>
                <a:lnTo>
                  <a:pt x="275" y="309"/>
                </a:lnTo>
                <a:lnTo>
                  <a:pt x="262" y="314"/>
                </a:lnTo>
                <a:lnTo>
                  <a:pt x="247" y="319"/>
                </a:lnTo>
                <a:lnTo>
                  <a:pt x="234" y="320"/>
                </a:lnTo>
                <a:lnTo>
                  <a:pt x="219" y="320"/>
                </a:lnTo>
                <a:lnTo>
                  <a:pt x="206" y="319"/>
                </a:lnTo>
                <a:lnTo>
                  <a:pt x="193" y="314"/>
                </a:lnTo>
                <a:lnTo>
                  <a:pt x="184" y="307"/>
                </a:lnTo>
                <a:lnTo>
                  <a:pt x="174" y="299"/>
                </a:lnTo>
                <a:lnTo>
                  <a:pt x="149" y="315"/>
                </a:lnTo>
                <a:lnTo>
                  <a:pt x="125" y="332"/>
                </a:lnTo>
                <a:lnTo>
                  <a:pt x="102" y="348"/>
                </a:lnTo>
                <a:lnTo>
                  <a:pt x="80" y="364"/>
                </a:lnTo>
                <a:lnTo>
                  <a:pt x="58" y="380"/>
                </a:lnTo>
                <a:lnTo>
                  <a:pt x="37" y="395"/>
                </a:lnTo>
                <a:lnTo>
                  <a:pt x="18" y="411"/>
                </a:lnTo>
                <a:lnTo>
                  <a:pt x="0" y="427"/>
                </a:lnTo>
                <a:lnTo>
                  <a:pt x="14" y="488"/>
                </a:lnTo>
                <a:lnTo>
                  <a:pt x="26" y="548"/>
                </a:lnTo>
                <a:lnTo>
                  <a:pt x="37" y="608"/>
                </a:lnTo>
                <a:lnTo>
                  <a:pt x="47" y="666"/>
                </a:lnTo>
                <a:lnTo>
                  <a:pt x="57" y="725"/>
                </a:lnTo>
                <a:lnTo>
                  <a:pt x="65" y="783"/>
                </a:lnTo>
                <a:lnTo>
                  <a:pt x="73" y="840"/>
                </a:lnTo>
                <a:lnTo>
                  <a:pt x="83" y="897"/>
                </a:lnTo>
                <a:lnTo>
                  <a:pt x="94" y="900"/>
                </a:lnTo>
                <a:lnTo>
                  <a:pt x="104" y="904"/>
                </a:lnTo>
                <a:lnTo>
                  <a:pt x="115" y="907"/>
                </a:lnTo>
                <a:lnTo>
                  <a:pt x="123" y="912"/>
                </a:lnTo>
                <a:lnTo>
                  <a:pt x="132" y="918"/>
                </a:lnTo>
                <a:lnTo>
                  <a:pt x="140" y="923"/>
                </a:lnTo>
                <a:lnTo>
                  <a:pt x="146" y="930"/>
                </a:lnTo>
                <a:lnTo>
                  <a:pt x="153" y="936"/>
                </a:lnTo>
                <a:lnTo>
                  <a:pt x="162" y="952"/>
                </a:lnTo>
                <a:lnTo>
                  <a:pt x="171" y="969"/>
                </a:lnTo>
                <a:lnTo>
                  <a:pt x="174" y="985"/>
                </a:lnTo>
                <a:lnTo>
                  <a:pt x="175" y="1003"/>
                </a:lnTo>
                <a:lnTo>
                  <a:pt x="175" y="1021"/>
                </a:lnTo>
                <a:lnTo>
                  <a:pt x="172" y="1039"/>
                </a:lnTo>
                <a:lnTo>
                  <a:pt x="166" y="1056"/>
                </a:lnTo>
                <a:lnTo>
                  <a:pt x="156" y="1073"/>
                </a:lnTo>
                <a:lnTo>
                  <a:pt x="145" y="1087"/>
                </a:lnTo>
                <a:lnTo>
                  <a:pt x="132" y="1100"/>
                </a:lnTo>
                <a:lnTo>
                  <a:pt x="123" y="1105"/>
                </a:lnTo>
                <a:lnTo>
                  <a:pt x="115" y="1110"/>
                </a:lnTo>
                <a:lnTo>
                  <a:pt x="106" y="1115"/>
                </a:lnTo>
                <a:lnTo>
                  <a:pt x="97" y="1118"/>
                </a:lnTo>
                <a:lnTo>
                  <a:pt x="97" y="1154"/>
                </a:lnTo>
                <a:lnTo>
                  <a:pt x="99" y="1191"/>
                </a:lnTo>
                <a:lnTo>
                  <a:pt x="101" y="1230"/>
                </a:lnTo>
                <a:lnTo>
                  <a:pt x="101" y="1273"/>
                </a:lnTo>
                <a:lnTo>
                  <a:pt x="102" y="1315"/>
                </a:lnTo>
                <a:lnTo>
                  <a:pt x="104" y="1357"/>
                </a:lnTo>
                <a:lnTo>
                  <a:pt x="104" y="1398"/>
                </a:lnTo>
                <a:lnTo>
                  <a:pt x="104" y="1438"/>
                </a:lnTo>
                <a:lnTo>
                  <a:pt x="179" y="1455"/>
                </a:lnTo>
                <a:lnTo>
                  <a:pt x="257" y="1472"/>
                </a:lnTo>
                <a:lnTo>
                  <a:pt x="338" y="1492"/>
                </a:lnTo>
                <a:lnTo>
                  <a:pt x="426" y="1513"/>
                </a:lnTo>
                <a:lnTo>
                  <a:pt x="520" y="1536"/>
                </a:lnTo>
                <a:lnTo>
                  <a:pt x="626" y="1562"/>
                </a:lnTo>
                <a:lnTo>
                  <a:pt x="739" y="1591"/>
                </a:lnTo>
                <a:lnTo>
                  <a:pt x="866" y="1625"/>
                </a:lnTo>
                <a:lnTo>
                  <a:pt x="884" y="1546"/>
                </a:lnTo>
                <a:lnTo>
                  <a:pt x="899" y="1461"/>
                </a:lnTo>
                <a:lnTo>
                  <a:pt x="912" y="1370"/>
                </a:lnTo>
                <a:lnTo>
                  <a:pt x="925" y="1273"/>
                </a:lnTo>
                <a:lnTo>
                  <a:pt x="934" y="1173"/>
                </a:lnTo>
                <a:lnTo>
                  <a:pt x="943" y="1069"/>
                </a:lnTo>
                <a:lnTo>
                  <a:pt x="947" y="962"/>
                </a:lnTo>
                <a:lnTo>
                  <a:pt x="951" y="853"/>
                </a:lnTo>
                <a:lnTo>
                  <a:pt x="952" y="827"/>
                </a:lnTo>
                <a:lnTo>
                  <a:pt x="952" y="806"/>
                </a:lnTo>
                <a:lnTo>
                  <a:pt x="952" y="785"/>
                </a:lnTo>
                <a:lnTo>
                  <a:pt x="954" y="765"/>
                </a:lnTo>
                <a:lnTo>
                  <a:pt x="954" y="748"/>
                </a:lnTo>
                <a:lnTo>
                  <a:pt x="954" y="726"/>
                </a:lnTo>
                <a:lnTo>
                  <a:pt x="954" y="705"/>
                </a:lnTo>
                <a:lnTo>
                  <a:pt x="954" y="679"/>
                </a:lnTo>
                <a:lnTo>
                  <a:pt x="939" y="678"/>
                </a:lnTo>
                <a:lnTo>
                  <a:pt x="928" y="674"/>
                </a:lnTo>
                <a:lnTo>
                  <a:pt x="917" y="670"/>
                </a:lnTo>
                <a:lnTo>
                  <a:pt x="905" y="663"/>
                </a:lnTo>
                <a:lnTo>
                  <a:pt x="895" y="657"/>
                </a:lnTo>
                <a:lnTo>
                  <a:pt x="887" y="648"/>
                </a:lnTo>
                <a:lnTo>
                  <a:pt x="879" y="640"/>
                </a:lnTo>
                <a:lnTo>
                  <a:pt x="873" y="631"/>
                </a:lnTo>
                <a:lnTo>
                  <a:pt x="868" y="621"/>
                </a:lnTo>
                <a:lnTo>
                  <a:pt x="863" y="609"/>
                </a:lnTo>
                <a:lnTo>
                  <a:pt x="858" y="598"/>
                </a:lnTo>
                <a:lnTo>
                  <a:pt x="855" y="587"/>
                </a:lnTo>
                <a:lnTo>
                  <a:pt x="850" y="562"/>
                </a:lnTo>
                <a:lnTo>
                  <a:pt x="850" y="536"/>
                </a:lnTo>
                <a:lnTo>
                  <a:pt x="852" y="512"/>
                </a:lnTo>
                <a:lnTo>
                  <a:pt x="856" y="488"/>
                </a:lnTo>
                <a:lnTo>
                  <a:pt x="860" y="476"/>
                </a:lnTo>
                <a:lnTo>
                  <a:pt x="865" y="465"/>
                </a:lnTo>
                <a:lnTo>
                  <a:pt x="869" y="453"/>
                </a:lnTo>
                <a:lnTo>
                  <a:pt x="874" y="444"/>
                </a:lnTo>
                <a:lnTo>
                  <a:pt x="881" y="436"/>
                </a:lnTo>
                <a:lnTo>
                  <a:pt x="887" y="427"/>
                </a:lnTo>
                <a:lnTo>
                  <a:pt x="895" y="419"/>
                </a:lnTo>
                <a:lnTo>
                  <a:pt x="902" y="413"/>
                </a:lnTo>
                <a:lnTo>
                  <a:pt x="912" y="408"/>
                </a:lnTo>
                <a:lnTo>
                  <a:pt x="920" y="403"/>
                </a:lnTo>
                <a:lnTo>
                  <a:pt x="930" y="401"/>
                </a:lnTo>
                <a:lnTo>
                  <a:pt x="939" y="400"/>
                </a:lnTo>
                <a:lnTo>
                  <a:pt x="936" y="346"/>
                </a:lnTo>
                <a:lnTo>
                  <a:pt x="930" y="294"/>
                </a:lnTo>
                <a:lnTo>
                  <a:pt x="925" y="244"/>
                </a:lnTo>
                <a:lnTo>
                  <a:pt x="918" y="193"/>
                </a:lnTo>
                <a:lnTo>
                  <a:pt x="910" y="145"/>
                </a:lnTo>
                <a:lnTo>
                  <a:pt x="902" y="96"/>
                </a:lnTo>
                <a:lnTo>
                  <a:pt x="894" y="47"/>
                </a:lnTo>
                <a:lnTo>
                  <a:pt x="882" y="0"/>
                </a:lnTo>
              </a:path>
            </a:pathLst>
          </a:custGeom>
          <a:solidFill>
            <a:srgbClr val="FAF0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>
            <a:off x="2327275" y="2932113"/>
            <a:ext cx="1516063" cy="2581275"/>
          </a:xfrm>
          <a:custGeom>
            <a:avLst/>
            <a:gdLst>
              <a:gd name="T0" fmla="*/ 2147483647 w 955"/>
              <a:gd name="T1" fmla="*/ 2147483647 h 1626"/>
              <a:gd name="T2" fmla="*/ 2147483647 w 955"/>
              <a:gd name="T3" fmla="*/ 2147483647 h 1626"/>
              <a:gd name="T4" fmla="*/ 2147483647 w 955"/>
              <a:gd name="T5" fmla="*/ 2147483647 h 1626"/>
              <a:gd name="T6" fmla="*/ 2147483647 w 955"/>
              <a:gd name="T7" fmla="*/ 2147483647 h 1626"/>
              <a:gd name="T8" fmla="*/ 2147483647 w 955"/>
              <a:gd name="T9" fmla="*/ 2147483647 h 1626"/>
              <a:gd name="T10" fmla="*/ 2147483647 w 955"/>
              <a:gd name="T11" fmla="*/ 2147483647 h 1626"/>
              <a:gd name="T12" fmla="*/ 2147483647 w 955"/>
              <a:gd name="T13" fmla="*/ 2147483647 h 1626"/>
              <a:gd name="T14" fmla="*/ 2147483647 w 955"/>
              <a:gd name="T15" fmla="*/ 2147483647 h 1626"/>
              <a:gd name="T16" fmla="*/ 2147483647 w 955"/>
              <a:gd name="T17" fmla="*/ 2147483647 h 1626"/>
              <a:gd name="T18" fmla="*/ 2147483647 w 955"/>
              <a:gd name="T19" fmla="*/ 2147483647 h 1626"/>
              <a:gd name="T20" fmla="*/ 2147483647 w 955"/>
              <a:gd name="T21" fmla="*/ 2147483647 h 1626"/>
              <a:gd name="T22" fmla="*/ 2147483647 w 955"/>
              <a:gd name="T23" fmla="*/ 2147483647 h 1626"/>
              <a:gd name="T24" fmla="*/ 2147483647 w 955"/>
              <a:gd name="T25" fmla="*/ 2147483647 h 1626"/>
              <a:gd name="T26" fmla="*/ 2147483647 w 955"/>
              <a:gd name="T27" fmla="*/ 2147483647 h 1626"/>
              <a:gd name="T28" fmla="*/ 2147483647 w 955"/>
              <a:gd name="T29" fmla="*/ 2147483647 h 1626"/>
              <a:gd name="T30" fmla="*/ 2147483647 w 955"/>
              <a:gd name="T31" fmla="*/ 2147483647 h 1626"/>
              <a:gd name="T32" fmla="*/ 2147483647 w 955"/>
              <a:gd name="T33" fmla="*/ 2147483647 h 1626"/>
              <a:gd name="T34" fmla="*/ 2147483647 w 955"/>
              <a:gd name="T35" fmla="*/ 2147483647 h 1626"/>
              <a:gd name="T36" fmla="*/ 2147483647 w 955"/>
              <a:gd name="T37" fmla="*/ 2147483647 h 1626"/>
              <a:gd name="T38" fmla="*/ 2147483647 w 955"/>
              <a:gd name="T39" fmla="*/ 2147483647 h 1626"/>
              <a:gd name="T40" fmla="*/ 2147483647 w 955"/>
              <a:gd name="T41" fmla="*/ 2147483647 h 1626"/>
              <a:gd name="T42" fmla="*/ 2147483647 w 955"/>
              <a:gd name="T43" fmla="*/ 2147483647 h 1626"/>
              <a:gd name="T44" fmla="*/ 2147483647 w 955"/>
              <a:gd name="T45" fmla="*/ 2147483647 h 1626"/>
              <a:gd name="T46" fmla="*/ 2147483647 w 955"/>
              <a:gd name="T47" fmla="*/ 2147483647 h 1626"/>
              <a:gd name="T48" fmla="*/ 2147483647 w 955"/>
              <a:gd name="T49" fmla="*/ 2147483647 h 1626"/>
              <a:gd name="T50" fmla="*/ 2147483647 w 955"/>
              <a:gd name="T51" fmla="*/ 2147483647 h 1626"/>
              <a:gd name="T52" fmla="*/ 2147483647 w 955"/>
              <a:gd name="T53" fmla="*/ 2147483647 h 1626"/>
              <a:gd name="T54" fmla="*/ 2147483647 w 955"/>
              <a:gd name="T55" fmla="*/ 2147483647 h 1626"/>
              <a:gd name="T56" fmla="*/ 2147483647 w 955"/>
              <a:gd name="T57" fmla="*/ 2147483647 h 1626"/>
              <a:gd name="T58" fmla="*/ 2147483647 w 955"/>
              <a:gd name="T59" fmla="*/ 2147483647 h 1626"/>
              <a:gd name="T60" fmla="*/ 2147483647 w 955"/>
              <a:gd name="T61" fmla="*/ 2147483647 h 1626"/>
              <a:gd name="T62" fmla="*/ 2147483647 w 955"/>
              <a:gd name="T63" fmla="*/ 2147483647 h 1626"/>
              <a:gd name="T64" fmla="*/ 2147483647 w 955"/>
              <a:gd name="T65" fmla="*/ 2147483647 h 1626"/>
              <a:gd name="T66" fmla="*/ 2147483647 w 955"/>
              <a:gd name="T67" fmla="*/ 2147483647 h 1626"/>
              <a:gd name="T68" fmla="*/ 2147483647 w 955"/>
              <a:gd name="T69" fmla="*/ 2147483647 h 1626"/>
              <a:gd name="T70" fmla="*/ 2147483647 w 955"/>
              <a:gd name="T71" fmla="*/ 2147483647 h 1626"/>
              <a:gd name="T72" fmla="*/ 2147483647 w 955"/>
              <a:gd name="T73" fmla="*/ 2147483647 h 1626"/>
              <a:gd name="T74" fmla="*/ 2147483647 w 955"/>
              <a:gd name="T75" fmla="*/ 2147483647 h 1626"/>
              <a:gd name="T76" fmla="*/ 2147483647 w 955"/>
              <a:gd name="T77" fmla="*/ 2147483647 h 1626"/>
              <a:gd name="T78" fmla="*/ 2147483647 w 955"/>
              <a:gd name="T79" fmla="*/ 2147483647 h 1626"/>
              <a:gd name="T80" fmla="*/ 2147483647 w 955"/>
              <a:gd name="T81" fmla="*/ 2147483647 h 1626"/>
              <a:gd name="T82" fmla="*/ 2147483647 w 955"/>
              <a:gd name="T83" fmla="*/ 2147483647 h 1626"/>
              <a:gd name="T84" fmla="*/ 2147483647 w 955"/>
              <a:gd name="T85" fmla="*/ 2147483647 h 1626"/>
              <a:gd name="T86" fmla="*/ 2147483647 w 955"/>
              <a:gd name="T87" fmla="*/ 2147483647 h 16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955" h="1626">
                <a:moveTo>
                  <a:pt x="882" y="0"/>
                </a:moveTo>
                <a:lnTo>
                  <a:pt x="852" y="7"/>
                </a:lnTo>
                <a:lnTo>
                  <a:pt x="819" y="15"/>
                </a:lnTo>
                <a:lnTo>
                  <a:pt x="785" y="24"/>
                </a:lnTo>
                <a:lnTo>
                  <a:pt x="749" y="34"/>
                </a:lnTo>
                <a:lnTo>
                  <a:pt x="674" y="59"/>
                </a:lnTo>
                <a:lnTo>
                  <a:pt x="600" y="86"/>
                </a:lnTo>
                <a:lnTo>
                  <a:pt x="523" y="115"/>
                </a:lnTo>
                <a:lnTo>
                  <a:pt x="450" y="146"/>
                </a:lnTo>
                <a:lnTo>
                  <a:pt x="382" y="177"/>
                </a:lnTo>
                <a:lnTo>
                  <a:pt x="318" y="206"/>
                </a:lnTo>
                <a:lnTo>
                  <a:pt x="323" y="224"/>
                </a:lnTo>
                <a:lnTo>
                  <a:pt x="323" y="241"/>
                </a:lnTo>
                <a:lnTo>
                  <a:pt x="320" y="255"/>
                </a:lnTo>
                <a:lnTo>
                  <a:pt x="315" y="268"/>
                </a:lnTo>
                <a:lnTo>
                  <a:pt x="307" y="281"/>
                </a:lnTo>
                <a:lnTo>
                  <a:pt x="297" y="291"/>
                </a:lnTo>
                <a:lnTo>
                  <a:pt x="286" y="301"/>
                </a:lnTo>
                <a:lnTo>
                  <a:pt x="275" y="309"/>
                </a:lnTo>
                <a:lnTo>
                  <a:pt x="262" y="314"/>
                </a:lnTo>
                <a:lnTo>
                  <a:pt x="247" y="319"/>
                </a:lnTo>
                <a:lnTo>
                  <a:pt x="234" y="320"/>
                </a:lnTo>
                <a:lnTo>
                  <a:pt x="219" y="320"/>
                </a:lnTo>
                <a:lnTo>
                  <a:pt x="206" y="319"/>
                </a:lnTo>
                <a:lnTo>
                  <a:pt x="193" y="314"/>
                </a:lnTo>
                <a:lnTo>
                  <a:pt x="184" y="307"/>
                </a:lnTo>
                <a:lnTo>
                  <a:pt x="174" y="299"/>
                </a:lnTo>
                <a:lnTo>
                  <a:pt x="149" y="315"/>
                </a:lnTo>
                <a:lnTo>
                  <a:pt x="125" y="332"/>
                </a:lnTo>
                <a:lnTo>
                  <a:pt x="102" y="348"/>
                </a:lnTo>
                <a:lnTo>
                  <a:pt x="80" y="364"/>
                </a:lnTo>
                <a:lnTo>
                  <a:pt x="58" y="380"/>
                </a:lnTo>
                <a:lnTo>
                  <a:pt x="37" y="395"/>
                </a:lnTo>
                <a:lnTo>
                  <a:pt x="18" y="411"/>
                </a:lnTo>
                <a:lnTo>
                  <a:pt x="0" y="427"/>
                </a:lnTo>
                <a:lnTo>
                  <a:pt x="14" y="488"/>
                </a:lnTo>
                <a:lnTo>
                  <a:pt x="26" y="548"/>
                </a:lnTo>
                <a:lnTo>
                  <a:pt x="37" y="608"/>
                </a:lnTo>
                <a:lnTo>
                  <a:pt x="47" y="666"/>
                </a:lnTo>
                <a:lnTo>
                  <a:pt x="57" y="725"/>
                </a:lnTo>
                <a:lnTo>
                  <a:pt x="65" y="783"/>
                </a:lnTo>
                <a:lnTo>
                  <a:pt x="73" y="840"/>
                </a:lnTo>
                <a:lnTo>
                  <a:pt x="83" y="897"/>
                </a:lnTo>
                <a:lnTo>
                  <a:pt x="94" y="900"/>
                </a:lnTo>
                <a:lnTo>
                  <a:pt x="104" y="904"/>
                </a:lnTo>
                <a:lnTo>
                  <a:pt x="115" y="907"/>
                </a:lnTo>
                <a:lnTo>
                  <a:pt x="123" y="912"/>
                </a:lnTo>
                <a:lnTo>
                  <a:pt x="132" y="918"/>
                </a:lnTo>
                <a:lnTo>
                  <a:pt x="140" y="923"/>
                </a:lnTo>
                <a:lnTo>
                  <a:pt x="146" y="930"/>
                </a:lnTo>
                <a:lnTo>
                  <a:pt x="153" y="936"/>
                </a:lnTo>
                <a:lnTo>
                  <a:pt x="162" y="952"/>
                </a:lnTo>
                <a:lnTo>
                  <a:pt x="171" y="969"/>
                </a:lnTo>
                <a:lnTo>
                  <a:pt x="174" y="985"/>
                </a:lnTo>
                <a:lnTo>
                  <a:pt x="175" y="1003"/>
                </a:lnTo>
                <a:lnTo>
                  <a:pt x="175" y="1021"/>
                </a:lnTo>
                <a:lnTo>
                  <a:pt x="172" y="1039"/>
                </a:lnTo>
                <a:lnTo>
                  <a:pt x="166" y="1056"/>
                </a:lnTo>
                <a:lnTo>
                  <a:pt x="156" y="1073"/>
                </a:lnTo>
                <a:lnTo>
                  <a:pt x="145" y="1087"/>
                </a:lnTo>
                <a:lnTo>
                  <a:pt x="132" y="1100"/>
                </a:lnTo>
                <a:lnTo>
                  <a:pt x="123" y="1105"/>
                </a:lnTo>
                <a:lnTo>
                  <a:pt x="115" y="1110"/>
                </a:lnTo>
                <a:lnTo>
                  <a:pt x="106" y="1115"/>
                </a:lnTo>
                <a:lnTo>
                  <a:pt x="97" y="1118"/>
                </a:lnTo>
                <a:lnTo>
                  <a:pt x="97" y="1154"/>
                </a:lnTo>
                <a:lnTo>
                  <a:pt x="99" y="1191"/>
                </a:lnTo>
                <a:lnTo>
                  <a:pt x="101" y="1230"/>
                </a:lnTo>
                <a:lnTo>
                  <a:pt x="101" y="1273"/>
                </a:lnTo>
                <a:lnTo>
                  <a:pt x="102" y="1315"/>
                </a:lnTo>
                <a:lnTo>
                  <a:pt x="104" y="1357"/>
                </a:lnTo>
                <a:lnTo>
                  <a:pt x="104" y="1398"/>
                </a:lnTo>
                <a:lnTo>
                  <a:pt x="104" y="1438"/>
                </a:lnTo>
                <a:lnTo>
                  <a:pt x="179" y="1455"/>
                </a:lnTo>
                <a:lnTo>
                  <a:pt x="257" y="1472"/>
                </a:lnTo>
                <a:lnTo>
                  <a:pt x="338" y="1492"/>
                </a:lnTo>
                <a:lnTo>
                  <a:pt x="426" y="1513"/>
                </a:lnTo>
                <a:lnTo>
                  <a:pt x="520" y="1536"/>
                </a:lnTo>
                <a:lnTo>
                  <a:pt x="626" y="1562"/>
                </a:lnTo>
                <a:lnTo>
                  <a:pt x="739" y="1591"/>
                </a:lnTo>
                <a:lnTo>
                  <a:pt x="866" y="1625"/>
                </a:lnTo>
                <a:lnTo>
                  <a:pt x="884" y="1546"/>
                </a:lnTo>
                <a:lnTo>
                  <a:pt x="899" y="1461"/>
                </a:lnTo>
                <a:lnTo>
                  <a:pt x="912" y="1370"/>
                </a:lnTo>
                <a:lnTo>
                  <a:pt x="925" y="1273"/>
                </a:lnTo>
                <a:lnTo>
                  <a:pt x="934" y="1173"/>
                </a:lnTo>
                <a:lnTo>
                  <a:pt x="943" y="1069"/>
                </a:lnTo>
                <a:lnTo>
                  <a:pt x="947" y="962"/>
                </a:lnTo>
                <a:lnTo>
                  <a:pt x="951" y="853"/>
                </a:lnTo>
                <a:lnTo>
                  <a:pt x="952" y="827"/>
                </a:lnTo>
                <a:lnTo>
                  <a:pt x="952" y="806"/>
                </a:lnTo>
                <a:lnTo>
                  <a:pt x="952" y="785"/>
                </a:lnTo>
                <a:lnTo>
                  <a:pt x="954" y="765"/>
                </a:lnTo>
                <a:lnTo>
                  <a:pt x="954" y="748"/>
                </a:lnTo>
                <a:lnTo>
                  <a:pt x="954" y="726"/>
                </a:lnTo>
                <a:lnTo>
                  <a:pt x="954" y="705"/>
                </a:lnTo>
                <a:lnTo>
                  <a:pt x="954" y="679"/>
                </a:lnTo>
                <a:lnTo>
                  <a:pt x="939" y="678"/>
                </a:lnTo>
                <a:lnTo>
                  <a:pt x="928" y="674"/>
                </a:lnTo>
                <a:lnTo>
                  <a:pt x="917" y="670"/>
                </a:lnTo>
                <a:lnTo>
                  <a:pt x="905" y="663"/>
                </a:lnTo>
                <a:lnTo>
                  <a:pt x="895" y="657"/>
                </a:lnTo>
                <a:lnTo>
                  <a:pt x="887" y="648"/>
                </a:lnTo>
                <a:lnTo>
                  <a:pt x="879" y="640"/>
                </a:lnTo>
                <a:lnTo>
                  <a:pt x="873" y="631"/>
                </a:lnTo>
                <a:lnTo>
                  <a:pt x="868" y="621"/>
                </a:lnTo>
                <a:lnTo>
                  <a:pt x="863" y="609"/>
                </a:lnTo>
                <a:lnTo>
                  <a:pt x="858" y="598"/>
                </a:lnTo>
                <a:lnTo>
                  <a:pt x="855" y="587"/>
                </a:lnTo>
                <a:lnTo>
                  <a:pt x="850" y="562"/>
                </a:lnTo>
                <a:lnTo>
                  <a:pt x="850" y="536"/>
                </a:lnTo>
                <a:lnTo>
                  <a:pt x="852" y="512"/>
                </a:lnTo>
                <a:lnTo>
                  <a:pt x="856" y="488"/>
                </a:lnTo>
                <a:lnTo>
                  <a:pt x="860" y="476"/>
                </a:lnTo>
                <a:lnTo>
                  <a:pt x="865" y="465"/>
                </a:lnTo>
                <a:lnTo>
                  <a:pt x="869" y="453"/>
                </a:lnTo>
                <a:lnTo>
                  <a:pt x="874" y="444"/>
                </a:lnTo>
                <a:lnTo>
                  <a:pt x="881" y="436"/>
                </a:lnTo>
                <a:lnTo>
                  <a:pt x="887" y="427"/>
                </a:lnTo>
                <a:lnTo>
                  <a:pt x="895" y="419"/>
                </a:lnTo>
                <a:lnTo>
                  <a:pt x="902" y="413"/>
                </a:lnTo>
                <a:lnTo>
                  <a:pt x="912" y="408"/>
                </a:lnTo>
                <a:lnTo>
                  <a:pt x="920" y="403"/>
                </a:lnTo>
                <a:lnTo>
                  <a:pt x="930" y="401"/>
                </a:lnTo>
                <a:lnTo>
                  <a:pt x="939" y="400"/>
                </a:lnTo>
                <a:lnTo>
                  <a:pt x="936" y="346"/>
                </a:lnTo>
                <a:lnTo>
                  <a:pt x="930" y="294"/>
                </a:lnTo>
                <a:lnTo>
                  <a:pt x="925" y="244"/>
                </a:lnTo>
                <a:lnTo>
                  <a:pt x="918" y="193"/>
                </a:lnTo>
                <a:lnTo>
                  <a:pt x="910" y="145"/>
                </a:lnTo>
                <a:lnTo>
                  <a:pt x="902" y="96"/>
                </a:lnTo>
                <a:lnTo>
                  <a:pt x="894" y="47"/>
                </a:lnTo>
                <a:lnTo>
                  <a:pt x="88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7" name="Freeform 77"/>
          <p:cNvSpPr>
            <a:spLocks/>
          </p:cNvSpPr>
          <p:nvPr/>
        </p:nvSpPr>
        <p:spPr bwMode="auto">
          <a:xfrm>
            <a:off x="3676650" y="2932113"/>
            <a:ext cx="566738" cy="2581275"/>
          </a:xfrm>
          <a:custGeom>
            <a:avLst/>
            <a:gdLst>
              <a:gd name="T0" fmla="*/ 2147483647 w 357"/>
              <a:gd name="T1" fmla="*/ 2147483647 h 1626"/>
              <a:gd name="T2" fmla="*/ 2147483647 w 357"/>
              <a:gd name="T3" fmla="*/ 2147483647 h 1626"/>
              <a:gd name="T4" fmla="*/ 2147483647 w 357"/>
              <a:gd name="T5" fmla="*/ 2147483647 h 1626"/>
              <a:gd name="T6" fmla="*/ 2147483647 w 357"/>
              <a:gd name="T7" fmla="*/ 2147483647 h 1626"/>
              <a:gd name="T8" fmla="*/ 2147483647 w 357"/>
              <a:gd name="T9" fmla="*/ 2147483647 h 1626"/>
              <a:gd name="T10" fmla="*/ 2147483647 w 357"/>
              <a:gd name="T11" fmla="*/ 2147483647 h 1626"/>
              <a:gd name="T12" fmla="*/ 2147483647 w 357"/>
              <a:gd name="T13" fmla="*/ 2147483647 h 1626"/>
              <a:gd name="T14" fmla="*/ 2147483647 w 357"/>
              <a:gd name="T15" fmla="*/ 2147483647 h 1626"/>
              <a:gd name="T16" fmla="*/ 2147483647 w 357"/>
              <a:gd name="T17" fmla="*/ 2147483647 h 1626"/>
              <a:gd name="T18" fmla="*/ 2147483647 w 357"/>
              <a:gd name="T19" fmla="*/ 2147483647 h 1626"/>
              <a:gd name="T20" fmla="*/ 2147483647 w 357"/>
              <a:gd name="T21" fmla="*/ 2147483647 h 1626"/>
              <a:gd name="T22" fmla="*/ 2147483647 w 357"/>
              <a:gd name="T23" fmla="*/ 2147483647 h 1626"/>
              <a:gd name="T24" fmla="*/ 2147483647 w 357"/>
              <a:gd name="T25" fmla="*/ 2147483647 h 1626"/>
              <a:gd name="T26" fmla="*/ 2147483647 w 357"/>
              <a:gd name="T27" fmla="*/ 2147483647 h 1626"/>
              <a:gd name="T28" fmla="*/ 2147483647 w 357"/>
              <a:gd name="T29" fmla="*/ 2147483647 h 1626"/>
              <a:gd name="T30" fmla="*/ 2147483647 w 357"/>
              <a:gd name="T31" fmla="*/ 2147483647 h 1626"/>
              <a:gd name="T32" fmla="*/ 2147483647 w 357"/>
              <a:gd name="T33" fmla="*/ 2147483647 h 1626"/>
              <a:gd name="T34" fmla="*/ 2147483647 w 357"/>
              <a:gd name="T35" fmla="*/ 2147483647 h 1626"/>
              <a:gd name="T36" fmla="*/ 2147483647 w 357"/>
              <a:gd name="T37" fmla="*/ 2147483647 h 1626"/>
              <a:gd name="T38" fmla="*/ 2147483647 w 357"/>
              <a:gd name="T39" fmla="*/ 2147483647 h 1626"/>
              <a:gd name="T40" fmla="*/ 2147483647 w 357"/>
              <a:gd name="T41" fmla="*/ 2147483647 h 1626"/>
              <a:gd name="T42" fmla="*/ 2147483647 w 357"/>
              <a:gd name="T43" fmla="*/ 2147483647 h 1626"/>
              <a:gd name="T44" fmla="*/ 2147483647 w 357"/>
              <a:gd name="T45" fmla="*/ 2147483647 h 1626"/>
              <a:gd name="T46" fmla="*/ 2147483647 w 357"/>
              <a:gd name="T47" fmla="*/ 2147483647 h 1626"/>
              <a:gd name="T48" fmla="*/ 2147483647 w 357"/>
              <a:gd name="T49" fmla="*/ 2147483647 h 1626"/>
              <a:gd name="T50" fmla="*/ 2147483647 w 357"/>
              <a:gd name="T51" fmla="*/ 2147483647 h 1626"/>
              <a:gd name="T52" fmla="*/ 2147483647 w 357"/>
              <a:gd name="T53" fmla="*/ 2147483647 h 1626"/>
              <a:gd name="T54" fmla="*/ 2147483647 w 357"/>
              <a:gd name="T55" fmla="*/ 2147483647 h 1626"/>
              <a:gd name="T56" fmla="*/ 2147483647 w 357"/>
              <a:gd name="T57" fmla="*/ 2147483647 h 1626"/>
              <a:gd name="T58" fmla="*/ 2147483647 w 357"/>
              <a:gd name="T59" fmla="*/ 2147483647 h 1626"/>
              <a:gd name="T60" fmla="*/ 2147483647 w 357"/>
              <a:gd name="T61" fmla="*/ 2147483647 h 1626"/>
              <a:gd name="T62" fmla="*/ 2147483647 w 357"/>
              <a:gd name="T63" fmla="*/ 2147483647 h 1626"/>
              <a:gd name="T64" fmla="*/ 2147483647 w 357"/>
              <a:gd name="T65" fmla="*/ 2147483647 h 1626"/>
              <a:gd name="T66" fmla="*/ 2147483647 w 357"/>
              <a:gd name="T67" fmla="*/ 2147483647 h 1626"/>
              <a:gd name="T68" fmla="*/ 2147483647 w 357"/>
              <a:gd name="T69" fmla="*/ 2147483647 h 1626"/>
              <a:gd name="T70" fmla="*/ 2147483647 w 357"/>
              <a:gd name="T71" fmla="*/ 2147483647 h 1626"/>
              <a:gd name="T72" fmla="*/ 2147483647 w 357"/>
              <a:gd name="T73" fmla="*/ 2147483647 h 1626"/>
              <a:gd name="T74" fmla="*/ 2147483647 w 357"/>
              <a:gd name="T75" fmla="*/ 2147483647 h 1626"/>
              <a:gd name="T76" fmla="*/ 2147483647 w 357"/>
              <a:gd name="T77" fmla="*/ 2147483647 h 1626"/>
              <a:gd name="T78" fmla="*/ 2147483647 w 357"/>
              <a:gd name="T79" fmla="*/ 2147483647 h 1626"/>
              <a:gd name="T80" fmla="*/ 2147483647 w 357"/>
              <a:gd name="T81" fmla="*/ 2147483647 h 1626"/>
              <a:gd name="T82" fmla="*/ 2147483647 w 357"/>
              <a:gd name="T83" fmla="*/ 2147483647 h 1626"/>
              <a:gd name="T84" fmla="*/ 2147483647 w 357"/>
              <a:gd name="T85" fmla="*/ 2147483647 h 1626"/>
              <a:gd name="T86" fmla="*/ 2147483647 w 357"/>
              <a:gd name="T87" fmla="*/ 2147483647 h 1626"/>
              <a:gd name="T88" fmla="*/ 2147483647 w 357"/>
              <a:gd name="T89" fmla="*/ 2147483647 h 1626"/>
              <a:gd name="T90" fmla="*/ 2147483647 w 357"/>
              <a:gd name="T91" fmla="*/ 2147483647 h 1626"/>
              <a:gd name="T92" fmla="*/ 2147483647 w 357"/>
              <a:gd name="T93" fmla="*/ 2147483647 h 1626"/>
              <a:gd name="T94" fmla="*/ 2147483647 w 357"/>
              <a:gd name="T95" fmla="*/ 2147483647 h 1626"/>
              <a:gd name="T96" fmla="*/ 2147483647 w 357"/>
              <a:gd name="T97" fmla="*/ 2147483647 h 1626"/>
              <a:gd name="T98" fmla="*/ 2147483647 w 357"/>
              <a:gd name="T99" fmla="*/ 2147483647 h 16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57" h="1626">
                <a:moveTo>
                  <a:pt x="32" y="0"/>
                </a:moveTo>
                <a:lnTo>
                  <a:pt x="83" y="37"/>
                </a:lnTo>
                <a:lnTo>
                  <a:pt x="120" y="68"/>
                </a:lnTo>
                <a:lnTo>
                  <a:pt x="153" y="98"/>
                </a:lnTo>
                <a:lnTo>
                  <a:pt x="182" y="127"/>
                </a:lnTo>
                <a:lnTo>
                  <a:pt x="213" y="161"/>
                </a:lnTo>
                <a:lnTo>
                  <a:pt x="250" y="202"/>
                </a:lnTo>
                <a:lnTo>
                  <a:pt x="296" y="254"/>
                </a:lnTo>
                <a:lnTo>
                  <a:pt x="356" y="320"/>
                </a:lnTo>
                <a:lnTo>
                  <a:pt x="354" y="398"/>
                </a:lnTo>
                <a:lnTo>
                  <a:pt x="353" y="476"/>
                </a:lnTo>
                <a:lnTo>
                  <a:pt x="351" y="556"/>
                </a:lnTo>
                <a:lnTo>
                  <a:pt x="346" y="635"/>
                </a:lnTo>
                <a:lnTo>
                  <a:pt x="341" y="713"/>
                </a:lnTo>
                <a:lnTo>
                  <a:pt x="335" y="791"/>
                </a:lnTo>
                <a:lnTo>
                  <a:pt x="328" y="865"/>
                </a:lnTo>
                <a:lnTo>
                  <a:pt x="320" y="936"/>
                </a:lnTo>
                <a:lnTo>
                  <a:pt x="309" y="943"/>
                </a:lnTo>
                <a:lnTo>
                  <a:pt x="299" y="949"/>
                </a:lnTo>
                <a:lnTo>
                  <a:pt x="291" y="959"/>
                </a:lnTo>
                <a:lnTo>
                  <a:pt x="283" y="967"/>
                </a:lnTo>
                <a:lnTo>
                  <a:pt x="276" y="978"/>
                </a:lnTo>
                <a:lnTo>
                  <a:pt x="271" y="988"/>
                </a:lnTo>
                <a:lnTo>
                  <a:pt x="268" y="1000"/>
                </a:lnTo>
                <a:lnTo>
                  <a:pt x="266" y="1011"/>
                </a:lnTo>
                <a:lnTo>
                  <a:pt x="266" y="1024"/>
                </a:lnTo>
                <a:lnTo>
                  <a:pt x="266" y="1035"/>
                </a:lnTo>
                <a:lnTo>
                  <a:pt x="270" y="1047"/>
                </a:lnTo>
                <a:lnTo>
                  <a:pt x="275" y="1058"/>
                </a:lnTo>
                <a:lnTo>
                  <a:pt x="279" y="1069"/>
                </a:lnTo>
                <a:lnTo>
                  <a:pt x="288" y="1081"/>
                </a:lnTo>
                <a:lnTo>
                  <a:pt x="297" y="1092"/>
                </a:lnTo>
                <a:lnTo>
                  <a:pt x="307" y="1100"/>
                </a:lnTo>
                <a:lnTo>
                  <a:pt x="307" y="1146"/>
                </a:lnTo>
                <a:lnTo>
                  <a:pt x="305" y="1195"/>
                </a:lnTo>
                <a:lnTo>
                  <a:pt x="302" y="1247"/>
                </a:lnTo>
                <a:lnTo>
                  <a:pt x="299" y="1300"/>
                </a:lnTo>
                <a:lnTo>
                  <a:pt x="296" y="1352"/>
                </a:lnTo>
                <a:lnTo>
                  <a:pt x="292" y="1406"/>
                </a:lnTo>
                <a:lnTo>
                  <a:pt x="291" y="1456"/>
                </a:lnTo>
                <a:lnTo>
                  <a:pt x="289" y="1503"/>
                </a:lnTo>
                <a:lnTo>
                  <a:pt x="258" y="1521"/>
                </a:lnTo>
                <a:lnTo>
                  <a:pt x="226" y="1537"/>
                </a:lnTo>
                <a:lnTo>
                  <a:pt x="192" y="1554"/>
                </a:lnTo>
                <a:lnTo>
                  <a:pt x="158" y="1570"/>
                </a:lnTo>
                <a:lnTo>
                  <a:pt x="123" y="1585"/>
                </a:lnTo>
                <a:lnTo>
                  <a:pt x="89" y="1599"/>
                </a:lnTo>
                <a:lnTo>
                  <a:pt x="54" y="1612"/>
                </a:lnTo>
                <a:lnTo>
                  <a:pt x="16" y="1625"/>
                </a:lnTo>
                <a:lnTo>
                  <a:pt x="36" y="1528"/>
                </a:lnTo>
                <a:lnTo>
                  <a:pt x="54" y="1427"/>
                </a:lnTo>
                <a:lnTo>
                  <a:pt x="67" y="1325"/>
                </a:lnTo>
                <a:lnTo>
                  <a:pt x="80" y="1219"/>
                </a:lnTo>
                <a:lnTo>
                  <a:pt x="89" y="1113"/>
                </a:lnTo>
                <a:lnTo>
                  <a:pt x="96" y="1006"/>
                </a:lnTo>
                <a:lnTo>
                  <a:pt x="101" y="899"/>
                </a:lnTo>
                <a:lnTo>
                  <a:pt x="102" y="791"/>
                </a:lnTo>
                <a:lnTo>
                  <a:pt x="104" y="769"/>
                </a:lnTo>
                <a:lnTo>
                  <a:pt x="104" y="754"/>
                </a:lnTo>
                <a:lnTo>
                  <a:pt x="104" y="743"/>
                </a:lnTo>
                <a:lnTo>
                  <a:pt x="104" y="735"/>
                </a:lnTo>
                <a:lnTo>
                  <a:pt x="104" y="726"/>
                </a:lnTo>
                <a:lnTo>
                  <a:pt x="104" y="715"/>
                </a:lnTo>
                <a:lnTo>
                  <a:pt x="104" y="700"/>
                </a:lnTo>
                <a:lnTo>
                  <a:pt x="104" y="679"/>
                </a:lnTo>
                <a:lnTo>
                  <a:pt x="91" y="678"/>
                </a:lnTo>
                <a:lnTo>
                  <a:pt x="80" y="674"/>
                </a:lnTo>
                <a:lnTo>
                  <a:pt x="68" y="671"/>
                </a:lnTo>
                <a:lnTo>
                  <a:pt x="58" y="666"/>
                </a:lnTo>
                <a:lnTo>
                  <a:pt x="49" y="660"/>
                </a:lnTo>
                <a:lnTo>
                  <a:pt x="41" y="652"/>
                </a:lnTo>
                <a:lnTo>
                  <a:pt x="32" y="644"/>
                </a:lnTo>
                <a:lnTo>
                  <a:pt x="26" y="635"/>
                </a:lnTo>
                <a:lnTo>
                  <a:pt x="19" y="626"/>
                </a:lnTo>
                <a:lnTo>
                  <a:pt x="15" y="614"/>
                </a:lnTo>
                <a:lnTo>
                  <a:pt x="10" y="603"/>
                </a:lnTo>
                <a:lnTo>
                  <a:pt x="6" y="592"/>
                </a:lnTo>
                <a:lnTo>
                  <a:pt x="2" y="567"/>
                </a:lnTo>
                <a:lnTo>
                  <a:pt x="0" y="543"/>
                </a:lnTo>
                <a:lnTo>
                  <a:pt x="2" y="517"/>
                </a:lnTo>
                <a:lnTo>
                  <a:pt x="5" y="492"/>
                </a:lnTo>
                <a:lnTo>
                  <a:pt x="8" y="481"/>
                </a:lnTo>
                <a:lnTo>
                  <a:pt x="13" y="470"/>
                </a:lnTo>
                <a:lnTo>
                  <a:pt x="18" y="458"/>
                </a:lnTo>
                <a:lnTo>
                  <a:pt x="23" y="449"/>
                </a:lnTo>
                <a:lnTo>
                  <a:pt x="29" y="439"/>
                </a:lnTo>
                <a:lnTo>
                  <a:pt x="36" y="429"/>
                </a:lnTo>
                <a:lnTo>
                  <a:pt x="44" y="423"/>
                </a:lnTo>
                <a:lnTo>
                  <a:pt x="52" y="414"/>
                </a:lnTo>
                <a:lnTo>
                  <a:pt x="60" y="410"/>
                </a:lnTo>
                <a:lnTo>
                  <a:pt x="70" y="405"/>
                </a:lnTo>
                <a:lnTo>
                  <a:pt x="80" y="401"/>
                </a:lnTo>
                <a:lnTo>
                  <a:pt x="91" y="400"/>
                </a:lnTo>
                <a:lnTo>
                  <a:pt x="86" y="349"/>
                </a:lnTo>
                <a:lnTo>
                  <a:pt x="80" y="297"/>
                </a:lnTo>
                <a:lnTo>
                  <a:pt x="75" y="244"/>
                </a:lnTo>
                <a:lnTo>
                  <a:pt x="67" y="192"/>
                </a:lnTo>
                <a:lnTo>
                  <a:pt x="58" y="141"/>
                </a:lnTo>
                <a:lnTo>
                  <a:pt x="50" y="91"/>
                </a:lnTo>
                <a:lnTo>
                  <a:pt x="42" y="44"/>
                </a:lnTo>
                <a:lnTo>
                  <a:pt x="32" y="0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>
            <a:off x="3676650" y="2932113"/>
            <a:ext cx="566738" cy="2581275"/>
          </a:xfrm>
          <a:custGeom>
            <a:avLst/>
            <a:gdLst>
              <a:gd name="T0" fmla="*/ 2147483647 w 357"/>
              <a:gd name="T1" fmla="*/ 2147483647 h 1626"/>
              <a:gd name="T2" fmla="*/ 2147483647 w 357"/>
              <a:gd name="T3" fmla="*/ 2147483647 h 1626"/>
              <a:gd name="T4" fmla="*/ 2147483647 w 357"/>
              <a:gd name="T5" fmla="*/ 2147483647 h 1626"/>
              <a:gd name="T6" fmla="*/ 2147483647 w 357"/>
              <a:gd name="T7" fmla="*/ 2147483647 h 1626"/>
              <a:gd name="T8" fmla="*/ 2147483647 w 357"/>
              <a:gd name="T9" fmla="*/ 2147483647 h 1626"/>
              <a:gd name="T10" fmla="*/ 2147483647 w 357"/>
              <a:gd name="T11" fmla="*/ 2147483647 h 1626"/>
              <a:gd name="T12" fmla="*/ 2147483647 w 357"/>
              <a:gd name="T13" fmla="*/ 2147483647 h 1626"/>
              <a:gd name="T14" fmla="*/ 2147483647 w 357"/>
              <a:gd name="T15" fmla="*/ 2147483647 h 1626"/>
              <a:gd name="T16" fmla="*/ 2147483647 w 357"/>
              <a:gd name="T17" fmla="*/ 2147483647 h 1626"/>
              <a:gd name="T18" fmla="*/ 2147483647 w 357"/>
              <a:gd name="T19" fmla="*/ 2147483647 h 1626"/>
              <a:gd name="T20" fmla="*/ 2147483647 w 357"/>
              <a:gd name="T21" fmla="*/ 2147483647 h 1626"/>
              <a:gd name="T22" fmla="*/ 2147483647 w 357"/>
              <a:gd name="T23" fmla="*/ 2147483647 h 1626"/>
              <a:gd name="T24" fmla="*/ 2147483647 w 357"/>
              <a:gd name="T25" fmla="*/ 2147483647 h 1626"/>
              <a:gd name="T26" fmla="*/ 2147483647 w 357"/>
              <a:gd name="T27" fmla="*/ 2147483647 h 1626"/>
              <a:gd name="T28" fmla="*/ 2147483647 w 357"/>
              <a:gd name="T29" fmla="*/ 2147483647 h 1626"/>
              <a:gd name="T30" fmla="*/ 2147483647 w 357"/>
              <a:gd name="T31" fmla="*/ 2147483647 h 1626"/>
              <a:gd name="T32" fmla="*/ 2147483647 w 357"/>
              <a:gd name="T33" fmla="*/ 2147483647 h 1626"/>
              <a:gd name="T34" fmla="*/ 2147483647 w 357"/>
              <a:gd name="T35" fmla="*/ 2147483647 h 1626"/>
              <a:gd name="T36" fmla="*/ 2147483647 w 357"/>
              <a:gd name="T37" fmla="*/ 2147483647 h 1626"/>
              <a:gd name="T38" fmla="*/ 2147483647 w 357"/>
              <a:gd name="T39" fmla="*/ 2147483647 h 1626"/>
              <a:gd name="T40" fmla="*/ 2147483647 w 357"/>
              <a:gd name="T41" fmla="*/ 2147483647 h 1626"/>
              <a:gd name="T42" fmla="*/ 2147483647 w 357"/>
              <a:gd name="T43" fmla="*/ 2147483647 h 1626"/>
              <a:gd name="T44" fmla="*/ 2147483647 w 357"/>
              <a:gd name="T45" fmla="*/ 2147483647 h 1626"/>
              <a:gd name="T46" fmla="*/ 2147483647 w 357"/>
              <a:gd name="T47" fmla="*/ 2147483647 h 1626"/>
              <a:gd name="T48" fmla="*/ 2147483647 w 357"/>
              <a:gd name="T49" fmla="*/ 2147483647 h 1626"/>
              <a:gd name="T50" fmla="*/ 2147483647 w 357"/>
              <a:gd name="T51" fmla="*/ 2147483647 h 1626"/>
              <a:gd name="T52" fmla="*/ 2147483647 w 357"/>
              <a:gd name="T53" fmla="*/ 2147483647 h 1626"/>
              <a:gd name="T54" fmla="*/ 2147483647 w 357"/>
              <a:gd name="T55" fmla="*/ 2147483647 h 1626"/>
              <a:gd name="T56" fmla="*/ 2147483647 w 357"/>
              <a:gd name="T57" fmla="*/ 2147483647 h 1626"/>
              <a:gd name="T58" fmla="*/ 2147483647 w 357"/>
              <a:gd name="T59" fmla="*/ 2147483647 h 1626"/>
              <a:gd name="T60" fmla="*/ 2147483647 w 357"/>
              <a:gd name="T61" fmla="*/ 2147483647 h 1626"/>
              <a:gd name="T62" fmla="*/ 2147483647 w 357"/>
              <a:gd name="T63" fmla="*/ 2147483647 h 1626"/>
              <a:gd name="T64" fmla="*/ 2147483647 w 357"/>
              <a:gd name="T65" fmla="*/ 2147483647 h 1626"/>
              <a:gd name="T66" fmla="*/ 2147483647 w 357"/>
              <a:gd name="T67" fmla="*/ 2147483647 h 1626"/>
              <a:gd name="T68" fmla="*/ 2147483647 w 357"/>
              <a:gd name="T69" fmla="*/ 2147483647 h 1626"/>
              <a:gd name="T70" fmla="*/ 2147483647 w 357"/>
              <a:gd name="T71" fmla="*/ 2147483647 h 1626"/>
              <a:gd name="T72" fmla="*/ 2147483647 w 357"/>
              <a:gd name="T73" fmla="*/ 2147483647 h 1626"/>
              <a:gd name="T74" fmla="*/ 2147483647 w 357"/>
              <a:gd name="T75" fmla="*/ 2147483647 h 1626"/>
              <a:gd name="T76" fmla="*/ 2147483647 w 357"/>
              <a:gd name="T77" fmla="*/ 2147483647 h 1626"/>
              <a:gd name="T78" fmla="*/ 2147483647 w 357"/>
              <a:gd name="T79" fmla="*/ 2147483647 h 1626"/>
              <a:gd name="T80" fmla="*/ 2147483647 w 357"/>
              <a:gd name="T81" fmla="*/ 2147483647 h 1626"/>
              <a:gd name="T82" fmla="*/ 2147483647 w 357"/>
              <a:gd name="T83" fmla="*/ 2147483647 h 1626"/>
              <a:gd name="T84" fmla="*/ 2147483647 w 357"/>
              <a:gd name="T85" fmla="*/ 2147483647 h 1626"/>
              <a:gd name="T86" fmla="*/ 2147483647 w 357"/>
              <a:gd name="T87" fmla="*/ 2147483647 h 1626"/>
              <a:gd name="T88" fmla="*/ 2147483647 w 357"/>
              <a:gd name="T89" fmla="*/ 2147483647 h 1626"/>
              <a:gd name="T90" fmla="*/ 2147483647 w 357"/>
              <a:gd name="T91" fmla="*/ 2147483647 h 1626"/>
              <a:gd name="T92" fmla="*/ 2147483647 w 357"/>
              <a:gd name="T93" fmla="*/ 2147483647 h 1626"/>
              <a:gd name="T94" fmla="*/ 2147483647 w 357"/>
              <a:gd name="T95" fmla="*/ 2147483647 h 1626"/>
              <a:gd name="T96" fmla="*/ 2147483647 w 357"/>
              <a:gd name="T97" fmla="*/ 2147483647 h 1626"/>
              <a:gd name="T98" fmla="*/ 2147483647 w 357"/>
              <a:gd name="T99" fmla="*/ 2147483647 h 16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57" h="1626">
                <a:moveTo>
                  <a:pt x="32" y="0"/>
                </a:moveTo>
                <a:lnTo>
                  <a:pt x="83" y="37"/>
                </a:lnTo>
                <a:lnTo>
                  <a:pt x="120" y="68"/>
                </a:lnTo>
                <a:lnTo>
                  <a:pt x="153" y="98"/>
                </a:lnTo>
                <a:lnTo>
                  <a:pt x="182" y="127"/>
                </a:lnTo>
                <a:lnTo>
                  <a:pt x="213" y="161"/>
                </a:lnTo>
                <a:lnTo>
                  <a:pt x="250" y="202"/>
                </a:lnTo>
                <a:lnTo>
                  <a:pt x="296" y="254"/>
                </a:lnTo>
                <a:lnTo>
                  <a:pt x="356" y="320"/>
                </a:lnTo>
                <a:lnTo>
                  <a:pt x="354" y="398"/>
                </a:lnTo>
                <a:lnTo>
                  <a:pt x="353" y="476"/>
                </a:lnTo>
                <a:lnTo>
                  <a:pt x="351" y="556"/>
                </a:lnTo>
                <a:lnTo>
                  <a:pt x="346" y="635"/>
                </a:lnTo>
                <a:lnTo>
                  <a:pt x="341" y="713"/>
                </a:lnTo>
                <a:lnTo>
                  <a:pt x="335" y="791"/>
                </a:lnTo>
                <a:lnTo>
                  <a:pt x="328" y="865"/>
                </a:lnTo>
                <a:lnTo>
                  <a:pt x="320" y="936"/>
                </a:lnTo>
                <a:lnTo>
                  <a:pt x="309" y="943"/>
                </a:lnTo>
                <a:lnTo>
                  <a:pt x="299" y="949"/>
                </a:lnTo>
                <a:lnTo>
                  <a:pt x="291" y="959"/>
                </a:lnTo>
                <a:lnTo>
                  <a:pt x="283" y="967"/>
                </a:lnTo>
                <a:lnTo>
                  <a:pt x="276" y="978"/>
                </a:lnTo>
                <a:lnTo>
                  <a:pt x="271" y="988"/>
                </a:lnTo>
                <a:lnTo>
                  <a:pt x="268" y="1000"/>
                </a:lnTo>
                <a:lnTo>
                  <a:pt x="266" y="1011"/>
                </a:lnTo>
                <a:lnTo>
                  <a:pt x="266" y="1024"/>
                </a:lnTo>
                <a:lnTo>
                  <a:pt x="266" y="1035"/>
                </a:lnTo>
                <a:lnTo>
                  <a:pt x="270" y="1047"/>
                </a:lnTo>
                <a:lnTo>
                  <a:pt x="275" y="1058"/>
                </a:lnTo>
                <a:lnTo>
                  <a:pt x="279" y="1069"/>
                </a:lnTo>
                <a:lnTo>
                  <a:pt x="288" y="1081"/>
                </a:lnTo>
                <a:lnTo>
                  <a:pt x="297" y="1092"/>
                </a:lnTo>
                <a:lnTo>
                  <a:pt x="307" y="1100"/>
                </a:lnTo>
                <a:lnTo>
                  <a:pt x="307" y="1146"/>
                </a:lnTo>
                <a:lnTo>
                  <a:pt x="305" y="1195"/>
                </a:lnTo>
                <a:lnTo>
                  <a:pt x="302" y="1247"/>
                </a:lnTo>
                <a:lnTo>
                  <a:pt x="299" y="1300"/>
                </a:lnTo>
                <a:lnTo>
                  <a:pt x="296" y="1352"/>
                </a:lnTo>
                <a:lnTo>
                  <a:pt x="292" y="1406"/>
                </a:lnTo>
                <a:lnTo>
                  <a:pt x="291" y="1456"/>
                </a:lnTo>
                <a:lnTo>
                  <a:pt x="289" y="1503"/>
                </a:lnTo>
                <a:lnTo>
                  <a:pt x="258" y="1521"/>
                </a:lnTo>
                <a:lnTo>
                  <a:pt x="226" y="1537"/>
                </a:lnTo>
                <a:lnTo>
                  <a:pt x="192" y="1554"/>
                </a:lnTo>
                <a:lnTo>
                  <a:pt x="158" y="1570"/>
                </a:lnTo>
                <a:lnTo>
                  <a:pt x="123" y="1585"/>
                </a:lnTo>
                <a:lnTo>
                  <a:pt x="89" y="1599"/>
                </a:lnTo>
                <a:lnTo>
                  <a:pt x="54" y="1612"/>
                </a:lnTo>
                <a:lnTo>
                  <a:pt x="16" y="1625"/>
                </a:lnTo>
                <a:lnTo>
                  <a:pt x="36" y="1528"/>
                </a:lnTo>
                <a:lnTo>
                  <a:pt x="54" y="1427"/>
                </a:lnTo>
                <a:lnTo>
                  <a:pt x="67" y="1325"/>
                </a:lnTo>
                <a:lnTo>
                  <a:pt x="80" y="1219"/>
                </a:lnTo>
                <a:lnTo>
                  <a:pt x="89" y="1113"/>
                </a:lnTo>
                <a:lnTo>
                  <a:pt x="96" y="1006"/>
                </a:lnTo>
                <a:lnTo>
                  <a:pt x="101" y="899"/>
                </a:lnTo>
                <a:lnTo>
                  <a:pt x="102" y="791"/>
                </a:lnTo>
                <a:lnTo>
                  <a:pt x="104" y="769"/>
                </a:lnTo>
                <a:lnTo>
                  <a:pt x="104" y="754"/>
                </a:lnTo>
                <a:lnTo>
                  <a:pt x="104" y="743"/>
                </a:lnTo>
                <a:lnTo>
                  <a:pt x="104" y="735"/>
                </a:lnTo>
                <a:lnTo>
                  <a:pt x="104" y="726"/>
                </a:lnTo>
                <a:lnTo>
                  <a:pt x="104" y="715"/>
                </a:lnTo>
                <a:lnTo>
                  <a:pt x="104" y="700"/>
                </a:lnTo>
                <a:lnTo>
                  <a:pt x="104" y="679"/>
                </a:lnTo>
                <a:lnTo>
                  <a:pt x="91" y="678"/>
                </a:lnTo>
                <a:lnTo>
                  <a:pt x="80" y="674"/>
                </a:lnTo>
                <a:lnTo>
                  <a:pt x="68" y="671"/>
                </a:lnTo>
                <a:lnTo>
                  <a:pt x="58" y="666"/>
                </a:lnTo>
                <a:lnTo>
                  <a:pt x="49" y="660"/>
                </a:lnTo>
                <a:lnTo>
                  <a:pt x="41" y="652"/>
                </a:lnTo>
                <a:lnTo>
                  <a:pt x="32" y="644"/>
                </a:lnTo>
                <a:lnTo>
                  <a:pt x="26" y="635"/>
                </a:lnTo>
                <a:lnTo>
                  <a:pt x="19" y="626"/>
                </a:lnTo>
                <a:lnTo>
                  <a:pt x="15" y="614"/>
                </a:lnTo>
                <a:lnTo>
                  <a:pt x="10" y="603"/>
                </a:lnTo>
                <a:lnTo>
                  <a:pt x="6" y="592"/>
                </a:lnTo>
                <a:lnTo>
                  <a:pt x="2" y="567"/>
                </a:lnTo>
                <a:lnTo>
                  <a:pt x="0" y="543"/>
                </a:lnTo>
                <a:lnTo>
                  <a:pt x="2" y="517"/>
                </a:lnTo>
                <a:lnTo>
                  <a:pt x="5" y="492"/>
                </a:lnTo>
                <a:lnTo>
                  <a:pt x="8" y="481"/>
                </a:lnTo>
                <a:lnTo>
                  <a:pt x="13" y="470"/>
                </a:lnTo>
                <a:lnTo>
                  <a:pt x="18" y="458"/>
                </a:lnTo>
                <a:lnTo>
                  <a:pt x="23" y="449"/>
                </a:lnTo>
                <a:lnTo>
                  <a:pt x="29" y="439"/>
                </a:lnTo>
                <a:lnTo>
                  <a:pt x="36" y="429"/>
                </a:lnTo>
                <a:lnTo>
                  <a:pt x="44" y="423"/>
                </a:lnTo>
                <a:lnTo>
                  <a:pt x="52" y="414"/>
                </a:lnTo>
                <a:lnTo>
                  <a:pt x="60" y="410"/>
                </a:lnTo>
                <a:lnTo>
                  <a:pt x="70" y="405"/>
                </a:lnTo>
                <a:lnTo>
                  <a:pt x="80" y="401"/>
                </a:lnTo>
                <a:lnTo>
                  <a:pt x="91" y="400"/>
                </a:lnTo>
                <a:lnTo>
                  <a:pt x="86" y="349"/>
                </a:lnTo>
                <a:lnTo>
                  <a:pt x="80" y="297"/>
                </a:lnTo>
                <a:lnTo>
                  <a:pt x="75" y="244"/>
                </a:lnTo>
                <a:lnTo>
                  <a:pt x="67" y="192"/>
                </a:lnTo>
                <a:lnTo>
                  <a:pt x="58" y="141"/>
                </a:lnTo>
                <a:lnTo>
                  <a:pt x="50" y="91"/>
                </a:lnTo>
                <a:lnTo>
                  <a:pt x="42" y="44"/>
                </a:lnTo>
                <a:lnTo>
                  <a:pt x="3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>
            <a:off x="2711450" y="3360738"/>
            <a:ext cx="776288" cy="1724025"/>
          </a:xfrm>
          <a:custGeom>
            <a:avLst/>
            <a:gdLst>
              <a:gd name="T0" fmla="*/ 2147483647 w 489"/>
              <a:gd name="T1" fmla="*/ 2147483647 h 1086"/>
              <a:gd name="T2" fmla="*/ 2147483647 w 489"/>
              <a:gd name="T3" fmla="*/ 2147483647 h 1086"/>
              <a:gd name="T4" fmla="*/ 2147483647 w 489"/>
              <a:gd name="T5" fmla="*/ 2147483647 h 1086"/>
              <a:gd name="T6" fmla="*/ 2147483647 w 489"/>
              <a:gd name="T7" fmla="*/ 2147483647 h 1086"/>
              <a:gd name="T8" fmla="*/ 2147483647 w 489"/>
              <a:gd name="T9" fmla="*/ 2147483647 h 1086"/>
              <a:gd name="T10" fmla="*/ 2147483647 w 489"/>
              <a:gd name="T11" fmla="*/ 2147483647 h 1086"/>
              <a:gd name="T12" fmla="*/ 2147483647 w 489"/>
              <a:gd name="T13" fmla="*/ 2147483647 h 1086"/>
              <a:gd name="T14" fmla="*/ 2147483647 w 489"/>
              <a:gd name="T15" fmla="*/ 2147483647 h 1086"/>
              <a:gd name="T16" fmla="*/ 2147483647 w 489"/>
              <a:gd name="T17" fmla="*/ 2147483647 h 1086"/>
              <a:gd name="T18" fmla="*/ 2147483647 w 489"/>
              <a:gd name="T19" fmla="*/ 2147483647 h 1086"/>
              <a:gd name="T20" fmla="*/ 2147483647 w 489"/>
              <a:gd name="T21" fmla="*/ 2147483647 h 1086"/>
              <a:gd name="T22" fmla="*/ 2147483647 w 489"/>
              <a:gd name="T23" fmla="*/ 2147483647 h 1086"/>
              <a:gd name="T24" fmla="*/ 2147483647 w 489"/>
              <a:gd name="T25" fmla="*/ 2147483647 h 1086"/>
              <a:gd name="T26" fmla="*/ 2147483647 w 489"/>
              <a:gd name="T27" fmla="*/ 2147483647 h 1086"/>
              <a:gd name="T28" fmla="*/ 2147483647 w 489"/>
              <a:gd name="T29" fmla="*/ 2147483647 h 1086"/>
              <a:gd name="T30" fmla="*/ 2147483647 w 489"/>
              <a:gd name="T31" fmla="*/ 2147483647 h 1086"/>
              <a:gd name="T32" fmla="*/ 2147483647 w 489"/>
              <a:gd name="T33" fmla="*/ 2147483647 h 1086"/>
              <a:gd name="T34" fmla="*/ 2147483647 w 489"/>
              <a:gd name="T35" fmla="*/ 2147483647 h 1086"/>
              <a:gd name="T36" fmla="*/ 2147483647 w 489"/>
              <a:gd name="T37" fmla="*/ 2147483647 h 1086"/>
              <a:gd name="T38" fmla="*/ 2147483647 w 489"/>
              <a:gd name="T39" fmla="*/ 2147483647 h 1086"/>
              <a:gd name="T40" fmla="*/ 2147483647 w 489"/>
              <a:gd name="T41" fmla="*/ 2147483647 h 1086"/>
              <a:gd name="T42" fmla="*/ 2147483647 w 489"/>
              <a:gd name="T43" fmla="*/ 2147483647 h 1086"/>
              <a:gd name="T44" fmla="*/ 2147483647 w 489"/>
              <a:gd name="T45" fmla="*/ 2147483647 h 1086"/>
              <a:gd name="T46" fmla="*/ 2147483647 w 489"/>
              <a:gd name="T47" fmla="*/ 2147483647 h 1086"/>
              <a:gd name="T48" fmla="*/ 2147483647 w 489"/>
              <a:gd name="T49" fmla="*/ 2147483647 h 1086"/>
              <a:gd name="T50" fmla="*/ 2147483647 w 489"/>
              <a:gd name="T51" fmla="*/ 2147483647 h 1086"/>
              <a:gd name="T52" fmla="*/ 2147483647 w 489"/>
              <a:gd name="T53" fmla="*/ 2147483647 h 1086"/>
              <a:gd name="T54" fmla="*/ 2147483647 w 489"/>
              <a:gd name="T55" fmla="*/ 2147483647 h 1086"/>
              <a:gd name="T56" fmla="*/ 2147483647 w 489"/>
              <a:gd name="T57" fmla="*/ 2147483647 h 1086"/>
              <a:gd name="T58" fmla="*/ 2147483647 w 489"/>
              <a:gd name="T59" fmla="*/ 2147483647 h 1086"/>
              <a:gd name="T60" fmla="*/ 2147483647 w 489"/>
              <a:gd name="T61" fmla="*/ 2147483647 h 1086"/>
              <a:gd name="T62" fmla="*/ 2147483647 w 489"/>
              <a:gd name="T63" fmla="*/ 2147483647 h 1086"/>
              <a:gd name="T64" fmla="*/ 2147483647 w 489"/>
              <a:gd name="T65" fmla="*/ 2147483647 h 1086"/>
              <a:gd name="T66" fmla="*/ 2147483647 w 489"/>
              <a:gd name="T67" fmla="*/ 2147483647 h 1086"/>
              <a:gd name="T68" fmla="*/ 2147483647 w 489"/>
              <a:gd name="T69" fmla="*/ 2147483647 h 1086"/>
              <a:gd name="T70" fmla="*/ 2147483647 w 489"/>
              <a:gd name="T71" fmla="*/ 2147483647 h 1086"/>
              <a:gd name="T72" fmla="*/ 2147483647 w 489"/>
              <a:gd name="T73" fmla="*/ 2147483647 h 1086"/>
              <a:gd name="T74" fmla="*/ 2147483647 w 489"/>
              <a:gd name="T75" fmla="*/ 2147483647 h 1086"/>
              <a:gd name="T76" fmla="*/ 2147483647 w 489"/>
              <a:gd name="T77" fmla="*/ 2147483647 h 1086"/>
              <a:gd name="T78" fmla="*/ 2147483647 w 489"/>
              <a:gd name="T79" fmla="*/ 2147483647 h 1086"/>
              <a:gd name="T80" fmla="*/ 2147483647 w 489"/>
              <a:gd name="T81" fmla="*/ 2147483647 h 1086"/>
              <a:gd name="T82" fmla="*/ 2147483647 w 489"/>
              <a:gd name="T83" fmla="*/ 2147483647 h 1086"/>
              <a:gd name="T84" fmla="*/ 2147483647 w 489"/>
              <a:gd name="T85" fmla="*/ 0 h 1086"/>
              <a:gd name="T86" fmla="*/ 2147483647 w 489"/>
              <a:gd name="T87" fmla="*/ 2147483647 h 1086"/>
              <a:gd name="T88" fmla="*/ 2147483647 w 489"/>
              <a:gd name="T89" fmla="*/ 2147483647 h 1086"/>
              <a:gd name="T90" fmla="*/ 2147483647 w 489"/>
              <a:gd name="T91" fmla="*/ 2147483647 h 1086"/>
              <a:gd name="T92" fmla="*/ 2147483647 w 489"/>
              <a:gd name="T93" fmla="*/ 2147483647 h 1086"/>
              <a:gd name="T94" fmla="*/ 2147483647 w 489"/>
              <a:gd name="T95" fmla="*/ 2147483647 h 1086"/>
              <a:gd name="T96" fmla="*/ 2147483647 w 489"/>
              <a:gd name="T97" fmla="*/ 2147483647 h 1086"/>
              <a:gd name="T98" fmla="*/ 2147483647 w 489"/>
              <a:gd name="T99" fmla="*/ 2147483647 h 1086"/>
              <a:gd name="T100" fmla="*/ 2147483647 w 489"/>
              <a:gd name="T101" fmla="*/ 2147483647 h 1086"/>
              <a:gd name="T102" fmla="*/ 2147483647 w 489"/>
              <a:gd name="T103" fmla="*/ 2147483647 h 1086"/>
              <a:gd name="T104" fmla="*/ 2147483647 w 489"/>
              <a:gd name="T105" fmla="*/ 2147483647 h 1086"/>
              <a:gd name="T106" fmla="*/ 2147483647 w 489"/>
              <a:gd name="T107" fmla="*/ 2147483647 h 1086"/>
              <a:gd name="T108" fmla="*/ 2147483647 w 489"/>
              <a:gd name="T109" fmla="*/ 2147483647 h 1086"/>
              <a:gd name="T110" fmla="*/ 2147483647 w 489"/>
              <a:gd name="T111" fmla="*/ 2147483647 h 1086"/>
              <a:gd name="T112" fmla="*/ 2147483647 w 489"/>
              <a:gd name="T113" fmla="*/ 2147483647 h 1086"/>
              <a:gd name="T114" fmla="*/ 2147483647 w 489"/>
              <a:gd name="T115" fmla="*/ 2147483647 h 1086"/>
              <a:gd name="T116" fmla="*/ 2147483647 w 489"/>
              <a:gd name="T117" fmla="*/ 0 h 108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89" h="1086">
                <a:moveTo>
                  <a:pt x="398" y="575"/>
                </a:moveTo>
                <a:lnTo>
                  <a:pt x="390" y="577"/>
                </a:lnTo>
                <a:lnTo>
                  <a:pt x="380" y="578"/>
                </a:lnTo>
                <a:lnTo>
                  <a:pt x="372" y="582"/>
                </a:lnTo>
                <a:lnTo>
                  <a:pt x="364" y="585"/>
                </a:lnTo>
                <a:lnTo>
                  <a:pt x="356" y="591"/>
                </a:lnTo>
                <a:lnTo>
                  <a:pt x="349" y="596"/>
                </a:lnTo>
                <a:lnTo>
                  <a:pt x="343" y="604"/>
                </a:lnTo>
                <a:lnTo>
                  <a:pt x="336" y="613"/>
                </a:lnTo>
                <a:lnTo>
                  <a:pt x="330" y="621"/>
                </a:lnTo>
                <a:lnTo>
                  <a:pt x="325" y="630"/>
                </a:lnTo>
                <a:lnTo>
                  <a:pt x="322" y="640"/>
                </a:lnTo>
                <a:lnTo>
                  <a:pt x="317" y="652"/>
                </a:lnTo>
                <a:lnTo>
                  <a:pt x="314" y="663"/>
                </a:lnTo>
                <a:lnTo>
                  <a:pt x="312" y="674"/>
                </a:lnTo>
                <a:lnTo>
                  <a:pt x="310" y="687"/>
                </a:lnTo>
                <a:lnTo>
                  <a:pt x="310" y="699"/>
                </a:lnTo>
                <a:lnTo>
                  <a:pt x="310" y="712"/>
                </a:lnTo>
                <a:lnTo>
                  <a:pt x="312" y="723"/>
                </a:lnTo>
                <a:lnTo>
                  <a:pt x="314" y="736"/>
                </a:lnTo>
                <a:lnTo>
                  <a:pt x="317" y="747"/>
                </a:lnTo>
                <a:lnTo>
                  <a:pt x="322" y="757"/>
                </a:lnTo>
                <a:lnTo>
                  <a:pt x="325" y="767"/>
                </a:lnTo>
                <a:lnTo>
                  <a:pt x="330" y="777"/>
                </a:lnTo>
                <a:lnTo>
                  <a:pt x="336" y="786"/>
                </a:lnTo>
                <a:lnTo>
                  <a:pt x="343" y="795"/>
                </a:lnTo>
                <a:lnTo>
                  <a:pt x="349" y="801"/>
                </a:lnTo>
                <a:lnTo>
                  <a:pt x="356" y="808"/>
                </a:lnTo>
                <a:lnTo>
                  <a:pt x="364" y="812"/>
                </a:lnTo>
                <a:lnTo>
                  <a:pt x="372" y="816"/>
                </a:lnTo>
                <a:lnTo>
                  <a:pt x="380" y="819"/>
                </a:lnTo>
                <a:lnTo>
                  <a:pt x="390" y="821"/>
                </a:lnTo>
                <a:lnTo>
                  <a:pt x="398" y="822"/>
                </a:lnTo>
                <a:lnTo>
                  <a:pt x="408" y="821"/>
                </a:lnTo>
                <a:lnTo>
                  <a:pt x="416" y="819"/>
                </a:lnTo>
                <a:lnTo>
                  <a:pt x="424" y="816"/>
                </a:lnTo>
                <a:lnTo>
                  <a:pt x="432" y="812"/>
                </a:lnTo>
                <a:lnTo>
                  <a:pt x="440" y="808"/>
                </a:lnTo>
                <a:lnTo>
                  <a:pt x="449" y="801"/>
                </a:lnTo>
                <a:lnTo>
                  <a:pt x="455" y="795"/>
                </a:lnTo>
                <a:lnTo>
                  <a:pt x="462" y="786"/>
                </a:lnTo>
                <a:lnTo>
                  <a:pt x="466" y="777"/>
                </a:lnTo>
                <a:lnTo>
                  <a:pt x="471" y="767"/>
                </a:lnTo>
                <a:lnTo>
                  <a:pt x="476" y="757"/>
                </a:lnTo>
                <a:lnTo>
                  <a:pt x="479" y="747"/>
                </a:lnTo>
                <a:lnTo>
                  <a:pt x="483" y="736"/>
                </a:lnTo>
                <a:lnTo>
                  <a:pt x="486" y="723"/>
                </a:lnTo>
                <a:lnTo>
                  <a:pt x="486" y="712"/>
                </a:lnTo>
                <a:lnTo>
                  <a:pt x="488" y="699"/>
                </a:lnTo>
                <a:lnTo>
                  <a:pt x="486" y="687"/>
                </a:lnTo>
                <a:lnTo>
                  <a:pt x="486" y="674"/>
                </a:lnTo>
                <a:lnTo>
                  <a:pt x="483" y="663"/>
                </a:lnTo>
                <a:lnTo>
                  <a:pt x="479" y="652"/>
                </a:lnTo>
                <a:lnTo>
                  <a:pt x="476" y="640"/>
                </a:lnTo>
                <a:lnTo>
                  <a:pt x="471" y="630"/>
                </a:lnTo>
                <a:lnTo>
                  <a:pt x="466" y="621"/>
                </a:lnTo>
                <a:lnTo>
                  <a:pt x="462" y="613"/>
                </a:lnTo>
                <a:lnTo>
                  <a:pt x="455" y="604"/>
                </a:lnTo>
                <a:lnTo>
                  <a:pt x="449" y="596"/>
                </a:lnTo>
                <a:lnTo>
                  <a:pt x="440" y="591"/>
                </a:lnTo>
                <a:lnTo>
                  <a:pt x="432" y="585"/>
                </a:lnTo>
                <a:lnTo>
                  <a:pt x="424" y="582"/>
                </a:lnTo>
                <a:lnTo>
                  <a:pt x="416" y="578"/>
                </a:lnTo>
                <a:lnTo>
                  <a:pt x="408" y="577"/>
                </a:lnTo>
                <a:lnTo>
                  <a:pt x="398" y="575"/>
                </a:lnTo>
                <a:lnTo>
                  <a:pt x="86" y="855"/>
                </a:lnTo>
                <a:lnTo>
                  <a:pt x="78" y="856"/>
                </a:lnTo>
                <a:lnTo>
                  <a:pt x="70" y="858"/>
                </a:lnTo>
                <a:lnTo>
                  <a:pt x="62" y="861"/>
                </a:lnTo>
                <a:lnTo>
                  <a:pt x="54" y="864"/>
                </a:lnTo>
                <a:lnTo>
                  <a:pt x="47" y="869"/>
                </a:lnTo>
                <a:lnTo>
                  <a:pt x="41" y="876"/>
                </a:lnTo>
                <a:lnTo>
                  <a:pt x="34" y="882"/>
                </a:lnTo>
                <a:lnTo>
                  <a:pt x="28" y="889"/>
                </a:lnTo>
                <a:lnTo>
                  <a:pt x="23" y="897"/>
                </a:lnTo>
                <a:lnTo>
                  <a:pt x="18" y="907"/>
                </a:lnTo>
                <a:lnTo>
                  <a:pt x="13" y="916"/>
                </a:lnTo>
                <a:lnTo>
                  <a:pt x="10" y="926"/>
                </a:lnTo>
                <a:lnTo>
                  <a:pt x="7" y="936"/>
                </a:lnTo>
                <a:lnTo>
                  <a:pt x="5" y="947"/>
                </a:lnTo>
                <a:lnTo>
                  <a:pt x="3" y="959"/>
                </a:lnTo>
                <a:lnTo>
                  <a:pt x="3" y="970"/>
                </a:lnTo>
                <a:lnTo>
                  <a:pt x="3" y="981"/>
                </a:lnTo>
                <a:lnTo>
                  <a:pt x="5" y="993"/>
                </a:lnTo>
                <a:lnTo>
                  <a:pt x="7" y="1004"/>
                </a:lnTo>
                <a:lnTo>
                  <a:pt x="10" y="1016"/>
                </a:lnTo>
                <a:lnTo>
                  <a:pt x="13" y="1025"/>
                </a:lnTo>
                <a:lnTo>
                  <a:pt x="18" y="1035"/>
                </a:lnTo>
                <a:lnTo>
                  <a:pt x="23" y="1043"/>
                </a:lnTo>
                <a:lnTo>
                  <a:pt x="28" y="1051"/>
                </a:lnTo>
                <a:lnTo>
                  <a:pt x="34" y="1059"/>
                </a:lnTo>
                <a:lnTo>
                  <a:pt x="41" y="1066"/>
                </a:lnTo>
                <a:lnTo>
                  <a:pt x="47" y="1071"/>
                </a:lnTo>
                <a:lnTo>
                  <a:pt x="54" y="1076"/>
                </a:lnTo>
                <a:lnTo>
                  <a:pt x="62" y="1081"/>
                </a:lnTo>
                <a:lnTo>
                  <a:pt x="70" y="1082"/>
                </a:lnTo>
                <a:lnTo>
                  <a:pt x="78" y="1085"/>
                </a:lnTo>
                <a:lnTo>
                  <a:pt x="86" y="1085"/>
                </a:lnTo>
                <a:lnTo>
                  <a:pt x="94" y="1085"/>
                </a:lnTo>
                <a:lnTo>
                  <a:pt x="102" y="1082"/>
                </a:lnTo>
                <a:lnTo>
                  <a:pt x="111" y="1081"/>
                </a:lnTo>
                <a:lnTo>
                  <a:pt x="119" y="1076"/>
                </a:lnTo>
                <a:lnTo>
                  <a:pt x="125" y="1071"/>
                </a:lnTo>
                <a:lnTo>
                  <a:pt x="132" y="1066"/>
                </a:lnTo>
                <a:lnTo>
                  <a:pt x="138" y="1059"/>
                </a:lnTo>
                <a:lnTo>
                  <a:pt x="145" y="1051"/>
                </a:lnTo>
                <a:lnTo>
                  <a:pt x="150" y="1043"/>
                </a:lnTo>
                <a:lnTo>
                  <a:pt x="154" y="1035"/>
                </a:lnTo>
                <a:lnTo>
                  <a:pt x="159" y="1025"/>
                </a:lnTo>
                <a:lnTo>
                  <a:pt x="163" y="1016"/>
                </a:lnTo>
                <a:lnTo>
                  <a:pt x="164" y="1004"/>
                </a:lnTo>
                <a:lnTo>
                  <a:pt x="167" y="993"/>
                </a:lnTo>
                <a:lnTo>
                  <a:pt x="167" y="981"/>
                </a:lnTo>
                <a:lnTo>
                  <a:pt x="169" y="970"/>
                </a:lnTo>
                <a:lnTo>
                  <a:pt x="167" y="959"/>
                </a:lnTo>
                <a:lnTo>
                  <a:pt x="167" y="947"/>
                </a:lnTo>
                <a:lnTo>
                  <a:pt x="164" y="936"/>
                </a:lnTo>
                <a:lnTo>
                  <a:pt x="163" y="926"/>
                </a:lnTo>
                <a:lnTo>
                  <a:pt x="159" y="916"/>
                </a:lnTo>
                <a:lnTo>
                  <a:pt x="154" y="907"/>
                </a:lnTo>
                <a:lnTo>
                  <a:pt x="150" y="897"/>
                </a:lnTo>
                <a:lnTo>
                  <a:pt x="145" y="889"/>
                </a:lnTo>
                <a:lnTo>
                  <a:pt x="138" y="882"/>
                </a:lnTo>
                <a:lnTo>
                  <a:pt x="132" y="876"/>
                </a:lnTo>
                <a:lnTo>
                  <a:pt x="125" y="869"/>
                </a:lnTo>
                <a:lnTo>
                  <a:pt x="119" y="864"/>
                </a:lnTo>
                <a:lnTo>
                  <a:pt x="111" y="861"/>
                </a:lnTo>
                <a:lnTo>
                  <a:pt x="102" y="858"/>
                </a:lnTo>
                <a:lnTo>
                  <a:pt x="94" y="856"/>
                </a:lnTo>
                <a:lnTo>
                  <a:pt x="86" y="855"/>
                </a:lnTo>
                <a:lnTo>
                  <a:pt x="68" y="325"/>
                </a:lnTo>
                <a:lnTo>
                  <a:pt x="60" y="325"/>
                </a:lnTo>
                <a:lnTo>
                  <a:pt x="54" y="326"/>
                </a:lnTo>
                <a:lnTo>
                  <a:pt x="47" y="330"/>
                </a:lnTo>
                <a:lnTo>
                  <a:pt x="41" y="333"/>
                </a:lnTo>
                <a:lnTo>
                  <a:pt x="29" y="341"/>
                </a:lnTo>
                <a:lnTo>
                  <a:pt x="20" y="352"/>
                </a:lnTo>
                <a:lnTo>
                  <a:pt x="11" y="367"/>
                </a:lnTo>
                <a:lnTo>
                  <a:pt x="5" y="383"/>
                </a:lnTo>
                <a:lnTo>
                  <a:pt x="2" y="401"/>
                </a:lnTo>
                <a:lnTo>
                  <a:pt x="0" y="421"/>
                </a:lnTo>
                <a:lnTo>
                  <a:pt x="2" y="439"/>
                </a:lnTo>
                <a:lnTo>
                  <a:pt x="5" y="456"/>
                </a:lnTo>
                <a:lnTo>
                  <a:pt x="11" y="473"/>
                </a:lnTo>
                <a:lnTo>
                  <a:pt x="20" y="487"/>
                </a:lnTo>
                <a:lnTo>
                  <a:pt x="29" y="499"/>
                </a:lnTo>
                <a:lnTo>
                  <a:pt x="41" y="507"/>
                </a:lnTo>
                <a:lnTo>
                  <a:pt x="47" y="510"/>
                </a:lnTo>
                <a:lnTo>
                  <a:pt x="54" y="513"/>
                </a:lnTo>
                <a:lnTo>
                  <a:pt x="60" y="513"/>
                </a:lnTo>
                <a:lnTo>
                  <a:pt x="68" y="515"/>
                </a:lnTo>
                <a:lnTo>
                  <a:pt x="75" y="513"/>
                </a:lnTo>
                <a:lnTo>
                  <a:pt x="81" y="513"/>
                </a:lnTo>
                <a:lnTo>
                  <a:pt x="88" y="510"/>
                </a:lnTo>
                <a:lnTo>
                  <a:pt x="94" y="507"/>
                </a:lnTo>
                <a:lnTo>
                  <a:pt x="106" y="499"/>
                </a:lnTo>
                <a:lnTo>
                  <a:pt x="115" y="487"/>
                </a:lnTo>
                <a:lnTo>
                  <a:pt x="124" y="473"/>
                </a:lnTo>
                <a:lnTo>
                  <a:pt x="130" y="456"/>
                </a:lnTo>
                <a:lnTo>
                  <a:pt x="135" y="439"/>
                </a:lnTo>
                <a:lnTo>
                  <a:pt x="135" y="421"/>
                </a:lnTo>
                <a:lnTo>
                  <a:pt x="135" y="401"/>
                </a:lnTo>
                <a:lnTo>
                  <a:pt x="130" y="383"/>
                </a:lnTo>
                <a:lnTo>
                  <a:pt x="124" y="367"/>
                </a:lnTo>
                <a:lnTo>
                  <a:pt x="115" y="352"/>
                </a:lnTo>
                <a:lnTo>
                  <a:pt x="106" y="341"/>
                </a:lnTo>
                <a:lnTo>
                  <a:pt x="94" y="333"/>
                </a:lnTo>
                <a:lnTo>
                  <a:pt x="88" y="330"/>
                </a:lnTo>
                <a:lnTo>
                  <a:pt x="81" y="326"/>
                </a:lnTo>
                <a:lnTo>
                  <a:pt x="75" y="325"/>
                </a:lnTo>
                <a:lnTo>
                  <a:pt x="68" y="325"/>
                </a:lnTo>
                <a:lnTo>
                  <a:pt x="356" y="0"/>
                </a:lnTo>
                <a:lnTo>
                  <a:pt x="346" y="0"/>
                </a:lnTo>
                <a:lnTo>
                  <a:pt x="336" y="3"/>
                </a:lnTo>
                <a:lnTo>
                  <a:pt x="327" y="6"/>
                </a:lnTo>
                <a:lnTo>
                  <a:pt x="317" y="10"/>
                </a:lnTo>
                <a:lnTo>
                  <a:pt x="309" y="16"/>
                </a:lnTo>
                <a:lnTo>
                  <a:pt x="301" y="23"/>
                </a:lnTo>
                <a:lnTo>
                  <a:pt x="293" y="31"/>
                </a:lnTo>
                <a:lnTo>
                  <a:pt x="286" y="40"/>
                </a:lnTo>
                <a:lnTo>
                  <a:pt x="280" y="50"/>
                </a:lnTo>
                <a:lnTo>
                  <a:pt x="275" y="60"/>
                </a:lnTo>
                <a:lnTo>
                  <a:pt x="270" y="71"/>
                </a:lnTo>
                <a:lnTo>
                  <a:pt x="265" y="83"/>
                </a:lnTo>
                <a:lnTo>
                  <a:pt x="262" y="96"/>
                </a:lnTo>
                <a:lnTo>
                  <a:pt x="260" y="109"/>
                </a:lnTo>
                <a:lnTo>
                  <a:pt x="258" y="122"/>
                </a:lnTo>
                <a:lnTo>
                  <a:pt x="257" y="136"/>
                </a:lnTo>
                <a:lnTo>
                  <a:pt x="258" y="151"/>
                </a:lnTo>
                <a:lnTo>
                  <a:pt x="260" y="164"/>
                </a:lnTo>
                <a:lnTo>
                  <a:pt x="262" y="177"/>
                </a:lnTo>
                <a:lnTo>
                  <a:pt x="265" y="190"/>
                </a:lnTo>
                <a:lnTo>
                  <a:pt x="270" y="201"/>
                </a:lnTo>
                <a:lnTo>
                  <a:pt x="275" y="213"/>
                </a:lnTo>
                <a:lnTo>
                  <a:pt x="280" y="222"/>
                </a:lnTo>
                <a:lnTo>
                  <a:pt x="286" y="232"/>
                </a:lnTo>
                <a:lnTo>
                  <a:pt x="293" y="242"/>
                </a:lnTo>
                <a:lnTo>
                  <a:pt x="301" y="250"/>
                </a:lnTo>
                <a:lnTo>
                  <a:pt x="309" y="257"/>
                </a:lnTo>
                <a:lnTo>
                  <a:pt x="317" y="261"/>
                </a:lnTo>
                <a:lnTo>
                  <a:pt x="327" y="266"/>
                </a:lnTo>
                <a:lnTo>
                  <a:pt x="336" y="270"/>
                </a:lnTo>
                <a:lnTo>
                  <a:pt x="346" y="273"/>
                </a:lnTo>
                <a:lnTo>
                  <a:pt x="356" y="273"/>
                </a:lnTo>
                <a:lnTo>
                  <a:pt x="366" y="273"/>
                </a:lnTo>
                <a:lnTo>
                  <a:pt x="375" y="270"/>
                </a:lnTo>
                <a:lnTo>
                  <a:pt x="385" y="266"/>
                </a:lnTo>
                <a:lnTo>
                  <a:pt x="393" y="261"/>
                </a:lnTo>
                <a:lnTo>
                  <a:pt x="403" y="257"/>
                </a:lnTo>
                <a:lnTo>
                  <a:pt x="411" y="250"/>
                </a:lnTo>
                <a:lnTo>
                  <a:pt x="418" y="242"/>
                </a:lnTo>
                <a:lnTo>
                  <a:pt x="426" y="232"/>
                </a:lnTo>
                <a:lnTo>
                  <a:pt x="431" y="222"/>
                </a:lnTo>
                <a:lnTo>
                  <a:pt x="437" y="213"/>
                </a:lnTo>
                <a:lnTo>
                  <a:pt x="442" y="201"/>
                </a:lnTo>
                <a:lnTo>
                  <a:pt x="447" y="190"/>
                </a:lnTo>
                <a:lnTo>
                  <a:pt x="450" y="177"/>
                </a:lnTo>
                <a:lnTo>
                  <a:pt x="452" y="164"/>
                </a:lnTo>
                <a:lnTo>
                  <a:pt x="453" y="151"/>
                </a:lnTo>
                <a:lnTo>
                  <a:pt x="453" y="136"/>
                </a:lnTo>
                <a:lnTo>
                  <a:pt x="453" y="122"/>
                </a:lnTo>
                <a:lnTo>
                  <a:pt x="452" y="109"/>
                </a:lnTo>
                <a:lnTo>
                  <a:pt x="450" y="96"/>
                </a:lnTo>
                <a:lnTo>
                  <a:pt x="447" y="83"/>
                </a:lnTo>
                <a:lnTo>
                  <a:pt x="442" y="71"/>
                </a:lnTo>
                <a:lnTo>
                  <a:pt x="437" y="60"/>
                </a:lnTo>
                <a:lnTo>
                  <a:pt x="431" y="50"/>
                </a:lnTo>
                <a:lnTo>
                  <a:pt x="426" y="40"/>
                </a:lnTo>
                <a:lnTo>
                  <a:pt x="418" y="31"/>
                </a:lnTo>
                <a:lnTo>
                  <a:pt x="411" y="23"/>
                </a:lnTo>
                <a:lnTo>
                  <a:pt x="403" y="16"/>
                </a:lnTo>
                <a:lnTo>
                  <a:pt x="393" y="10"/>
                </a:lnTo>
                <a:lnTo>
                  <a:pt x="385" y="6"/>
                </a:lnTo>
                <a:lnTo>
                  <a:pt x="375" y="3"/>
                </a:lnTo>
                <a:lnTo>
                  <a:pt x="366" y="0"/>
                </a:lnTo>
                <a:lnTo>
                  <a:pt x="356" y="0"/>
                </a:lnTo>
                <a:lnTo>
                  <a:pt x="398" y="575"/>
                </a:lnTo>
              </a:path>
            </a:pathLst>
          </a:custGeom>
          <a:solidFill>
            <a:srgbClr val="CC9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0" name="Freeform 80"/>
          <p:cNvSpPr>
            <a:spLocks/>
          </p:cNvSpPr>
          <p:nvPr/>
        </p:nvSpPr>
        <p:spPr bwMode="auto">
          <a:xfrm>
            <a:off x="3203575" y="4273550"/>
            <a:ext cx="284163" cy="393700"/>
          </a:xfrm>
          <a:custGeom>
            <a:avLst/>
            <a:gdLst>
              <a:gd name="T0" fmla="*/ 2147483647 w 179"/>
              <a:gd name="T1" fmla="*/ 2147483647 h 248"/>
              <a:gd name="T2" fmla="*/ 2147483647 w 179"/>
              <a:gd name="T3" fmla="*/ 2147483647 h 248"/>
              <a:gd name="T4" fmla="*/ 2147483647 w 179"/>
              <a:gd name="T5" fmla="*/ 2147483647 h 248"/>
              <a:gd name="T6" fmla="*/ 2147483647 w 179"/>
              <a:gd name="T7" fmla="*/ 2147483647 h 248"/>
              <a:gd name="T8" fmla="*/ 2147483647 w 179"/>
              <a:gd name="T9" fmla="*/ 2147483647 h 248"/>
              <a:gd name="T10" fmla="*/ 2147483647 w 179"/>
              <a:gd name="T11" fmla="*/ 2147483647 h 248"/>
              <a:gd name="T12" fmla="*/ 2147483647 w 179"/>
              <a:gd name="T13" fmla="*/ 2147483647 h 248"/>
              <a:gd name="T14" fmla="*/ 0 w 179"/>
              <a:gd name="T15" fmla="*/ 2147483647 h 248"/>
              <a:gd name="T16" fmla="*/ 0 w 179"/>
              <a:gd name="T17" fmla="*/ 2147483647 h 248"/>
              <a:gd name="T18" fmla="*/ 2147483647 w 179"/>
              <a:gd name="T19" fmla="*/ 2147483647 h 248"/>
              <a:gd name="T20" fmla="*/ 2147483647 w 179"/>
              <a:gd name="T21" fmla="*/ 2147483647 h 248"/>
              <a:gd name="T22" fmla="*/ 2147483647 w 179"/>
              <a:gd name="T23" fmla="*/ 2147483647 h 248"/>
              <a:gd name="T24" fmla="*/ 2147483647 w 179"/>
              <a:gd name="T25" fmla="*/ 2147483647 h 248"/>
              <a:gd name="T26" fmla="*/ 2147483647 w 179"/>
              <a:gd name="T27" fmla="*/ 2147483647 h 248"/>
              <a:gd name="T28" fmla="*/ 2147483647 w 179"/>
              <a:gd name="T29" fmla="*/ 2147483647 h 248"/>
              <a:gd name="T30" fmla="*/ 2147483647 w 179"/>
              <a:gd name="T31" fmla="*/ 2147483647 h 248"/>
              <a:gd name="T32" fmla="*/ 2147483647 w 179"/>
              <a:gd name="T33" fmla="*/ 2147483647 h 248"/>
              <a:gd name="T34" fmla="*/ 2147483647 w 179"/>
              <a:gd name="T35" fmla="*/ 2147483647 h 248"/>
              <a:gd name="T36" fmla="*/ 2147483647 w 179"/>
              <a:gd name="T37" fmla="*/ 2147483647 h 248"/>
              <a:gd name="T38" fmla="*/ 2147483647 w 179"/>
              <a:gd name="T39" fmla="*/ 2147483647 h 248"/>
              <a:gd name="T40" fmla="*/ 2147483647 w 179"/>
              <a:gd name="T41" fmla="*/ 2147483647 h 248"/>
              <a:gd name="T42" fmla="*/ 2147483647 w 179"/>
              <a:gd name="T43" fmla="*/ 2147483647 h 248"/>
              <a:gd name="T44" fmla="*/ 2147483647 w 179"/>
              <a:gd name="T45" fmla="*/ 2147483647 h 248"/>
              <a:gd name="T46" fmla="*/ 2147483647 w 179"/>
              <a:gd name="T47" fmla="*/ 2147483647 h 248"/>
              <a:gd name="T48" fmla="*/ 2147483647 w 179"/>
              <a:gd name="T49" fmla="*/ 2147483647 h 248"/>
              <a:gd name="T50" fmla="*/ 2147483647 w 179"/>
              <a:gd name="T51" fmla="*/ 2147483647 h 248"/>
              <a:gd name="T52" fmla="*/ 2147483647 w 179"/>
              <a:gd name="T53" fmla="*/ 2147483647 h 248"/>
              <a:gd name="T54" fmla="*/ 2147483647 w 179"/>
              <a:gd name="T55" fmla="*/ 2147483647 h 248"/>
              <a:gd name="T56" fmla="*/ 2147483647 w 179"/>
              <a:gd name="T57" fmla="*/ 2147483647 h 248"/>
              <a:gd name="T58" fmla="*/ 2147483647 w 179"/>
              <a:gd name="T59" fmla="*/ 2147483647 h 248"/>
              <a:gd name="T60" fmla="*/ 2147483647 w 179"/>
              <a:gd name="T61" fmla="*/ 2147483647 h 248"/>
              <a:gd name="T62" fmla="*/ 2147483647 w 179"/>
              <a:gd name="T63" fmla="*/ 2147483647 h 2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9" h="248">
                <a:moveTo>
                  <a:pt x="88" y="0"/>
                </a:moveTo>
                <a:lnTo>
                  <a:pt x="80" y="2"/>
                </a:lnTo>
                <a:lnTo>
                  <a:pt x="70" y="3"/>
                </a:lnTo>
                <a:lnTo>
                  <a:pt x="62" y="7"/>
                </a:lnTo>
                <a:lnTo>
                  <a:pt x="54" y="10"/>
                </a:lnTo>
                <a:lnTo>
                  <a:pt x="46" y="16"/>
                </a:lnTo>
                <a:lnTo>
                  <a:pt x="39" y="21"/>
                </a:lnTo>
                <a:lnTo>
                  <a:pt x="33" y="29"/>
                </a:lnTo>
                <a:lnTo>
                  <a:pt x="26" y="38"/>
                </a:lnTo>
                <a:lnTo>
                  <a:pt x="20" y="46"/>
                </a:lnTo>
                <a:lnTo>
                  <a:pt x="15" y="55"/>
                </a:lnTo>
                <a:lnTo>
                  <a:pt x="12" y="65"/>
                </a:lnTo>
                <a:lnTo>
                  <a:pt x="7" y="77"/>
                </a:lnTo>
                <a:lnTo>
                  <a:pt x="4" y="88"/>
                </a:lnTo>
                <a:lnTo>
                  <a:pt x="2" y="99"/>
                </a:lnTo>
                <a:lnTo>
                  <a:pt x="0" y="112"/>
                </a:lnTo>
                <a:lnTo>
                  <a:pt x="0" y="124"/>
                </a:lnTo>
                <a:lnTo>
                  <a:pt x="0" y="137"/>
                </a:lnTo>
                <a:lnTo>
                  <a:pt x="2" y="148"/>
                </a:lnTo>
                <a:lnTo>
                  <a:pt x="4" y="161"/>
                </a:lnTo>
                <a:lnTo>
                  <a:pt x="7" y="172"/>
                </a:lnTo>
                <a:lnTo>
                  <a:pt x="12" y="182"/>
                </a:lnTo>
                <a:lnTo>
                  <a:pt x="15" y="192"/>
                </a:lnTo>
                <a:lnTo>
                  <a:pt x="20" y="202"/>
                </a:lnTo>
                <a:lnTo>
                  <a:pt x="26" y="211"/>
                </a:lnTo>
                <a:lnTo>
                  <a:pt x="33" y="220"/>
                </a:lnTo>
                <a:lnTo>
                  <a:pt x="39" y="226"/>
                </a:lnTo>
                <a:lnTo>
                  <a:pt x="46" y="233"/>
                </a:lnTo>
                <a:lnTo>
                  <a:pt x="54" y="237"/>
                </a:lnTo>
                <a:lnTo>
                  <a:pt x="62" y="241"/>
                </a:lnTo>
                <a:lnTo>
                  <a:pt x="70" y="244"/>
                </a:lnTo>
                <a:lnTo>
                  <a:pt x="80" y="246"/>
                </a:lnTo>
                <a:lnTo>
                  <a:pt x="88" y="247"/>
                </a:lnTo>
                <a:lnTo>
                  <a:pt x="98" y="246"/>
                </a:lnTo>
                <a:lnTo>
                  <a:pt x="106" y="244"/>
                </a:lnTo>
                <a:lnTo>
                  <a:pt x="114" y="241"/>
                </a:lnTo>
                <a:lnTo>
                  <a:pt x="122" y="237"/>
                </a:lnTo>
                <a:lnTo>
                  <a:pt x="130" y="233"/>
                </a:lnTo>
                <a:lnTo>
                  <a:pt x="139" y="226"/>
                </a:lnTo>
                <a:lnTo>
                  <a:pt x="145" y="220"/>
                </a:lnTo>
                <a:lnTo>
                  <a:pt x="152" y="211"/>
                </a:lnTo>
                <a:lnTo>
                  <a:pt x="156" y="202"/>
                </a:lnTo>
                <a:lnTo>
                  <a:pt x="161" y="192"/>
                </a:lnTo>
                <a:lnTo>
                  <a:pt x="166" y="182"/>
                </a:lnTo>
                <a:lnTo>
                  <a:pt x="169" y="172"/>
                </a:lnTo>
                <a:lnTo>
                  <a:pt x="173" y="161"/>
                </a:lnTo>
                <a:lnTo>
                  <a:pt x="176" y="148"/>
                </a:lnTo>
                <a:lnTo>
                  <a:pt x="176" y="137"/>
                </a:lnTo>
                <a:lnTo>
                  <a:pt x="178" y="124"/>
                </a:lnTo>
                <a:lnTo>
                  <a:pt x="176" y="112"/>
                </a:lnTo>
                <a:lnTo>
                  <a:pt x="176" y="99"/>
                </a:lnTo>
                <a:lnTo>
                  <a:pt x="173" y="88"/>
                </a:lnTo>
                <a:lnTo>
                  <a:pt x="169" y="77"/>
                </a:lnTo>
                <a:lnTo>
                  <a:pt x="166" y="65"/>
                </a:lnTo>
                <a:lnTo>
                  <a:pt x="161" y="55"/>
                </a:lnTo>
                <a:lnTo>
                  <a:pt x="156" y="46"/>
                </a:lnTo>
                <a:lnTo>
                  <a:pt x="152" y="38"/>
                </a:lnTo>
                <a:lnTo>
                  <a:pt x="145" y="29"/>
                </a:lnTo>
                <a:lnTo>
                  <a:pt x="139" y="21"/>
                </a:lnTo>
                <a:lnTo>
                  <a:pt x="130" y="16"/>
                </a:lnTo>
                <a:lnTo>
                  <a:pt x="122" y="10"/>
                </a:lnTo>
                <a:lnTo>
                  <a:pt x="114" y="7"/>
                </a:lnTo>
                <a:lnTo>
                  <a:pt x="106" y="3"/>
                </a:lnTo>
                <a:lnTo>
                  <a:pt x="98" y="2"/>
                </a:lnTo>
                <a:lnTo>
                  <a:pt x="8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1" name="Freeform 81"/>
          <p:cNvSpPr>
            <a:spLocks/>
          </p:cNvSpPr>
          <p:nvPr/>
        </p:nvSpPr>
        <p:spPr bwMode="auto">
          <a:xfrm>
            <a:off x="2716213" y="4718050"/>
            <a:ext cx="265112" cy="366713"/>
          </a:xfrm>
          <a:custGeom>
            <a:avLst/>
            <a:gdLst>
              <a:gd name="T0" fmla="*/ 2147483647 w 167"/>
              <a:gd name="T1" fmla="*/ 2147483647 h 231"/>
              <a:gd name="T2" fmla="*/ 2147483647 w 167"/>
              <a:gd name="T3" fmla="*/ 2147483647 h 231"/>
              <a:gd name="T4" fmla="*/ 2147483647 w 167"/>
              <a:gd name="T5" fmla="*/ 2147483647 h 231"/>
              <a:gd name="T6" fmla="*/ 2147483647 w 167"/>
              <a:gd name="T7" fmla="*/ 2147483647 h 231"/>
              <a:gd name="T8" fmla="*/ 2147483647 w 167"/>
              <a:gd name="T9" fmla="*/ 2147483647 h 231"/>
              <a:gd name="T10" fmla="*/ 2147483647 w 167"/>
              <a:gd name="T11" fmla="*/ 2147483647 h 231"/>
              <a:gd name="T12" fmla="*/ 2147483647 w 167"/>
              <a:gd name="T13" fmla="*/ 2147483647 h 231"/>
              <a:gd name="T14" fmla="*/ 0 w 167"/>
              <a:gd name="T15" fmla="*/ 2147483647 h 231"/>
              <a:gd name="T16" fmla="*/ 0 w 167"/>
              <a:gd name="T17" fmla="*/ 2147483647 h 231"/>
              <a:gd name="T18" fmla="*/ 2147483647 w 167"/>
              <a:gd name="T19" fmla="*/ 2147483647 h 231"/>
              <a:gd name="T20" fmla="*/ 2147483647 w 167"/>
              <a:gd name="T21" fmla="*/ 2147483647 h 231"/>
              <a:gd name="T22" fmla="*/ 2147483647 w 167"/>
              <a:gd name="T23" fmla="*/ 2147483647 h 231"/>
              <a:gd name="T24" fmla="*/ 2147483647 w 167"/>
              <a:gd name="T25" fmla="*/ 2147483647 h 231"/>
              <a:gd name="T26" fmla="*/ 2147483647 w 167"/>
              <a:gd name="T27" fmla="*/ 2147483647 h 231"/>
              <a:gd name="T28" fmla="*/ 2147483647 w 167"/>
              <a:gd name="T29" fmla="*/ 2147483647 h 231"/>
              <a:gd name="T30" fmla="*/ 2147483647 w 167"/>
              <a:gd name="T31" fmla="*/ 2147483647 h 231"/>
              <a:gd name="T32" fmla="*/ 2147483647 w 167"/>
              <a:gd name="T33" fmla="*/ 2147483647 h 231"/>
              <a:gd name="T34" fmla="*/ 2147483647 w 167"/>
              <a:gd name="T35" fmla="*/ 2147483647 h 231"/>
              <a:gd name="T36" fmla="*/ 2147483647 w 167"/>
              <a:gd name="T37" fmla="*/ 2147483647 h 231"/>
              <a:gd name="T38" fmla="*/ 2147483647 w 167"/>
              <a:gd name="T39" fmla="*/ 2147483647 h 231"/>
              <a:gd name="T40" fmla="*/ 2147483647 w 167"/>
              <a:gd name="T41" fmla="*/ 2147483647 h 231"/>
              <a:gd name="T42" fmla="*/ 2147483647 w 167"/>
              <a:gd name="T43" fmla="*/ 2147483647 h 231"/>
              <a:gd name="T44" fmla="*/ 2147483647 w 167"/>
              <a:gd name="T45" fmla="*/ 2147483647 h 231"/>
              <a:gd name="T46" fmla="*/ 2147483647 w 167"/>
              <a:gd name="T47" fmla="*/ 2147483647 h 231"/>
              <a:gd name="T48" fmla="*/ 2147483647 w 167"/>
              <a:gd name="T49" fmla="*/ 2147483647 h 231"/>
              <a:gd name="T50" fmla="*/ 2147483647 w 167"/>
              <a:gd name="T51" fmla="*/ 2147483647 h 231"/>
              <a:gd name="T52" fmla="*/ 2147483647 w 167"/>
              <a:gd name="T53" fmla="*/ 2147483647 h 231"/>
              <a:gd name="T54" fmla="*/ 2147483647 w 167"/>
              <a:gd name="T55" fmla="*/ 2147483647 h 231"/>
              <a:gd name="T56" fmla="*/ 2147483647 w 167"/>
              <a:gd name="T57" fmla="*/ 2147483647 h 231"/>
              <a:gd name="T58" fmla="*/ 2147483647 w 167"/>
              <a:gd name="T59" fmla="*/ 2147483647 h 231"/>
              <a:gd name="T60" fmla="*/ 2147483647 w 167"/>
              <a:gd name="T61" fmla="*/ 2147483647 h 231"/>
              <a:gd name="T62" fmla="*/ 2147483647 w 167"/>
              <a:gd name="T63" fmla="*/ 2147483647 h 23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7" h="231">
                <a:moveTo>
                  <a:pt x="83" y="0"/>
                </a:moveTo>
                <a:lnTo>
                  <a:pt x="75" y="1"/>
                </a:lnTo>
                <a:lnTo>
                  <a:pt x="67" y="3"/>
                </a:lnTo>
                <a:lnTo>
                  <a:pt x="59" y="6"/>
                </a:lnTo>
                <a:lnTo>
                  <a:pt x="51" y="9"/>
                </a:lnTo>
                <a:lnTo>
                  <a:pt x="44" y="14"/>
                </a:lnTo>
                <a:lnTo>
                  <a:pt x="38" y="21"/>
                </a:lnTo>
                <a:lnTo>
                  <a:pt x="31" y="27"/>
                </a:lnTo>
                <a:lnTo>
                  <a:pt x="25" y="34"/>
                </a:lnTo>
                <a:lnTo>
                  <a:pt x="20" y="42"/>
                </a:lnTo>
                <a:lnTo>
                  <a:pt x="15" y="52"/>
                </a:lnTo>
                <a:lnTo>
                  <a:pt x="10" y="61"/>
                </a:lnTo>
                <a:lnTo>
                  <a:pt x="7" y="71"/>
                </a:lnTo>
                <a:lnTo>
                  <a:pt x="4" y="81"/>
                </a:lnTo>
                <a:lnTo>
                  <a:pt x="2" y="92"/>
                </a:lnTo>
                <a:lnTo>
                  <a:pt x="0" y="104"/>
                </a:lnTo>
                <a:lnTo>
                  <a:pt x="0" y="115"/>
                </a:lnTo>
                <a:lnTo>
                  <a:pt x="0" y="126"/>
                </a:lnTo>
                <a:lnTo>
                  <a:pt x="2" y="138"/>
                </a:lnTo>
                <a:lnTo>
                  <a:pt x="4" y="149"/>
                </a:lnTo>
                <a:lnTo>
                  <a:pt x="7" y="161"/>
                </a:lnTo>
                <a:lnTo>
                  <a:pt x="10" y="170"/>
                </a:lnTo>
                <a:lnTo>
                  <a:pt x="15" y="180"/>
                </a:lnTo>
                <a:lnTo>
                  <a:pt x="20" y="188"/>
                </a:lnTo>
                <a:lnTo>
                  <a:pt x="25" y="196"/>
                </a:lnTo>
                <a:lnTo>
                  <a:pt x="31" y="204"/>
                </a:lnTo>
                <a:lnTo>
                  <a:pt x="38" y="211"/>
                </a:lnTo>
                <a:lnTo>
                  <a:pt x="44" y="216"/>
                </a:lnTo>
                <a:lnTo>
                  <a:pt x="51" y="221"/>
                </a:lnTo>
                <a:lnTo>
                  <a:pt x="59" y="226"/>
                </a:lnTo>
                <a:lnTo>
                  <a:pt x="67" y="227"/>
                </a:lnTo>
                <a:lnTo>
                  <a:pt x="75" y="230"/>
                </a:lnTo>
                <a:lnTo>
                  <a:pt x="83" y="230"/>
                </a:lnTo>
                <a:lnTo>
                  <a:pt x="91" y="230"/>
                </a:lnTo>
                <a:lnTo>
                  <a:pt x="99" y="227"/>
                </a:lnTo>
                <a:lnTo>
                  <a:pt x="108" y="226"/>
                </a:lnTo>
                <a:lnTo>
                  <a:pt x="116" y="221"/>
                </a:lnTo>
                <a:lnTo>
                  <a:pt x="122" y="216"/>
                </a:lnTo>
                <a:lnTo>
                  <a:pt x="129" y="211"/>
                </a:lnTo>
                <a:lnTo>
                  <a:pt x="135" y="204"/>
                </a:lnTo>
                <a:lnTo>
                  <a:pt x="142" y="196"/>
                </a:lnTo>
                <a:lnTo>
                  <a:pt x="147" y="188"/>
                </a:lnTo>
                <a:lnTo>
                  <a:pt x="151" y="180"/>
                </a:lnTo>
                <a:lnTo>
                  <a:pt x="156" y="170"/>
                </a:lnTo>
                <a:lnTo>
                  <a:pt x="160" y="161"/>
                </a:lnTo>
                <a:lnTo>
                  <a:pt x="161" y="149"/>
                </a:lnTo>
                <a:lnTo>
                  <a:pt x="164" y="138"/>
                </a:lnTo>
                <a:lnTo>
                  <a:pt x="164" y="126"/>
                </a:lnTo>
                <a:lnTo>
                  <a:pt x="166" y="115"/>
                </a:lnTo>
                <a:lnTo>
                  <a:pt x="164" y="104"/>
                </a:lnTo>
                <a:lnTo>
                  <a:pt x="164" y="92"/>
                </a:lnTo>
                <a:lnTo>
                  <a:pt x="161" y="81"/>
                </a:lnTo>
                <a:lnTo>
                  <a:pt x="160" y="71"/>
                </a:lnTo>
                <a:lnTo>
                  <a:pt x="156" y="61"/>
                </a:lnTo>
                <a:lnTo>
                  <a:pt x="151" y="52"/>
                </a:lnTo>
                <a:lnTo>
                  <a:pt x="147" y="42"/>
                </a:lnTo>
                <a:lnTo>
                  <a:pt x="142" y="34"/>
                </a:lnTo>
                <a:lnTo>
                  <a:pt x="135" y="27"/>
                </a:lnTo>
                <a:lnTo>
                  <a:pt x="129" y="21"/>
                </a:lnTo>
                <a:lnTo>
                  <a:pt x="122" y="14"/>
                </a:lnTo>
                <a:lnTo>
                  <a:pt x="116" y="9"/>
                </a:lnTo>
                <a:lnTo>
                  <a:pt x="108" y="6"/>
                </a:lnTo>
                <a:lnTo>
                  <a:pt x="99" y="3"/>
                </a:lnTo>
                <a:lnTo>
                  <a:pt x="91" y="1"/>
                </a:lnTo>
                <a:lnTo>
                  <a:pt x="8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" name="Freeform 82"/>
          <p:cNvSpPr>
            <a:spLocks/>
          </p:cNvSpPr>
          <p:nvPr/>
        </p:nvSpPr>
        <p:spPr bwMode="auto">
          <a:xfrm>
            <a:off x="2711450" y="3876675"/>
            <a:ext cx="215900" cy="303213"/>
          </a:xfrm>
          <a:custGeom>
            <a:avLst/>
            <a:gdLst>
              <a:gd name="T0" fmla="*/ 2147483647 w 136"/>
              <a:gd name="T1" fmla="*/ 0 h 191"/>
              <a:gd name="T2" fmla="*/ 2147483647 w 136"/>
              <a:gd name="T3" fmla="*/ 0 h 191"/>
              <a:gd name="T4" fmla="*/ 2147483647 w 136"/>
              <a:gd name="T5" fmla="*/ 2147483647 h 191"/>
              <a:gd name="T6" fmla="*/ 2147483647 w 136"/>
              <a:gd name="T7" fmla="*/ 2147483647 h 191"/>
              <a:gd name="T8" fmla="*/ 2147483647 w 136"/>
              <a:gd name="T9" fmla="*/ 2147483647 h 191"/>
              <a:gd name="T10" fmla="*/ 2147483647 w 136"/>
              <a:gd name="T11" fmla="*/ 2147483647 h 191"/>
              <a:gd name="T12" fmla="*/ 2147483647 w 136"/>
              <a:gd name="T13" fmla="*/ 2147483647 h 191"/>
              <a:gd name="T14" fmla="*/ 2147483647 w 136"/>
              <a:gd name="T15" fmla="*/ 2147483647 h 191"/>
              <a:gd name="T16" fmla="*/ 2147483647 w 136"/>
              <a:gd name="T17" fmla="*/ 2147483647 h 191"/>
              <a:gd name="T18" fmla="*/ 2147483647 w 136"/>
              <a:gd name="T19" fmla="*/ 2147483647 h 191"/>
              <a:gd name="T20" fmla="*/ 0 w 136"/>
              <a:gd name="T21" fmla="*/ 2147483647 h 191"/>
              <a:gd name="T22" fmla="*/ 2147483647 w 136"/>
              <a:gd name="T23" fmla="*/ 2147483647 h 191"/>
              <a:gd name="T24" fmla="*/ 2147483647 w 136"/>
              <a:gd name="T25" fmla="*/ 2147483647 h 191"/>
              <a:gd name="T26" fmla="*/ 2147483647 w 136"/>
              <a:gd name="T27" fmla="*/ 2147483647 h 191"/>
              <a:gd name="T28" fmla="*/ 2147483647 w 136"/>
              <a:gd name="T29" fmla="*/ 2147483647 h 191"/>
              <a:gd name="T30" fmla="*/ 2147483647 w 136"/>
              <a:gd name="T31" fmla="*/ 2147483647 h 191"/>
              <a:gd name="T32" fmla="*/ 2147483647 w 136"/>
              <a:gd name="T33" fmla="*/ 2147483647 h 191"/>
              <a:gd name="T34" fmla="*/ 2147483647 w 136"/>
              <a:gd name="T35" fmla="*/ 2147483647 h 191"/>
              <a:gd name="T36" fmla="*/ 2147483647 w 136"/>
              <a:gd name="T37" fmla="*/ 2147483647 h 191"/>
              <a:gd name="T38" fmla="*/ 2147483647 w 136"/>
              <a:gd name="T39" fmla="*/ 2147483647 h 191"/>
              <a:gd name="T40" fmla="*/ 2147483647 w 136"/>
              <a:gd name="T41" fmla="*/ 2147483647 h 191"/>
              <a:gd name="T42" fmla="*/ 2147483647 w 136"/>
              <a:gd name="T43" fmla="*/ 2147483647 h 191"/>
              <a:gd name="T44" fmla="*/ 2147483647 w 136"/>
              <a:gd name="T45" fmla="*/ 2147483647 h 191"/>
              <a:gd name="T46" fmla="*/ 2147483647 w 136"/>
              <a:gd name="T47" fmla="*/ 2147483647 h 191"/>
              <a:gd name="T48" fmla="*/ 2147483647 w 136"/>
              <a:gd name="T49" fmla="*/ 2147483647 h 191"/>
              <a:gd name="T50" fmla="*/ 2147483647 w 136"/>
              <a:gd name="T51" fmla="*/ 2147483647 h 191"/>
              <a:gd name="T52" fmla="*/ 2147483647 w 136"/>
              <a:gd name="T53" fmla="*/ 2147483647 h 191"/>
              <a:gd name="T54" fmla="*/ 2147483647 w 136"/>
              <a:gd name="T55" fmla="*/ 2147483647 h 191"/>
              <a:gd name="T56" fmla="*/ 2147483647 w 136"/>
              <a:gd name="T57" fmla="*/ 2147483647 h 191"/>
              <a:gd name="T58" fmla="*/ 2147483647 w 136"/>
              <a:gd name="T59" fmla="*/ 2147483647 h 191"/>
              <a:gd name="T60" fmla="*/ 2147483647 w 136"/>
              <a:gd name="T61" fmla="*/ 2147483647 h 191"/>
              <a:gd name="T62" fmla="*/ 2147483647 w 136"/>
              <a:gd name="T63" fmla="*/ 2147483647 h 191"/>
              <a:gd name="T64" fmla="*/ 2147483647 w 136"/>
              <a:gd name="T65" fmla="*/ 2147483647 h 191"/>
              <a:gd name="T66" fmla="*/ 2147483647 w 136"/>
              <a:gd name="T67" fmla="*/ 2147483647 h 191"/>
              <a:gd name="T68" fmla="*/ 2147483647 w 136"/>
              <a:gd name="T69" fmla="*/ 2147483647 h 191"/>
              <a:gd name="T70" fmla="*/ 2147483647 w 136"/>
              <a:gd name="T71" fmla="*/ 2147483647 h 191"/>
              <a:gd name="T72" fmla="*/ 2147483647 w 136"/>
              <a:gd name="T73" fmla="*/ 2147483647 h 191"/>
              <a:gd name="T74" fmla="*/ 2147483647 w 136"/>
              <a:gd name="T75" fmla="*/ 2147483647 h 191"/>
              <a:gd name="T76" fmla="*/ 2147483647 w 136"/>
              <a:gd name="T77" fmla="*/ 2147483647 h 191"/>
              <a:gd name="T78" fmla="*/ 2147483647 w 136"/>
              <a:gd name="T79" fmla="*/ 0 h 191"/>
              <a:gd name="T80" fmla="*/ 2147483647 w 136"/>
              <a:gd name="T81" fmla="*/ 0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6" h="191">
                <a:moveTo>
                  <a:pt x="68" y="0"/>
                </a:moveTo>
                <a:lnTo>
                  <a:pt x="60" y="0"/>
                </a:lnTo>
                <a:lnTo>
                  <a:pt x="54" y="1"/>
                </a:lnTo>
                <a:lnTo>
                  <a:pt x="47" y="5"/>
                </a:lnTo>
                <a:lnTo>
                  <a:pt x="41" y="8"/>
                </a:lnTo>
                <a:lnTo>
                  <a:pt x="29" y="16"/>
                </a:lnTo>
                <a:lnTo>
                  <a:pt x="20" y="27"/>
                </a:lnTo>
                <a:lnTo>
                  <a:pt x="11" y="42"/>
                </a:lnTo>
                <a:lnTo>
                  <a:pt x="5" y="58"/>
                </a:lnTo>
                <a:lnTo>
                  <a:pt x="2" y="76"/>
                </a:lnTo>
                <a:lnTo>
                  <a:pt x="0" y="96"/>
                </a:lnTo>
                <a:lnTo>
                  <a:pt x="2" y="114"/>
                </a:lnTo>
                <a:lnTo>
                  <a:pt x="5" y="131"/>
                </a:lnTo>
                <a:lnTo>
                  <a:pt x="11" y="148"/>
                </a:lnTo>
                <a:lnTo>
                  <a:pt x="20" y="162"/>
                </a:lnTo>
                <a:lnTo>
                  <a:pt x="29" y="174"/>
                </a:lnTo>
                <a:lnTo>
                  <a:pt x="41" y="182"/>
                </a:lnTo>
                <a:lnTo>
                  <a:pt x="47" y="185"/>
                </a:lnTo>
                <a:lnTo>
                  <a:pt x="54" y="188"/>
                </a:lnTo>
                <a:lnTo>
                  <a:pt x="60" y="188"/>
                </a:lnTo>
                <a:lnTo>
                  <a:pt x="68" y="190"/>
                </a:lnTo>
                <a:lnTo>
                  <a:pt x="75" y="188"/>
                </a:lnTo>
                <a:lnTo>
                  <a:pt x="81" y="188"/>
                </a:lnTo>
                <a:lnTo>
                  <a:pt x="88" y="185"/>
                </a:lnTo>
                <a:lnTo>
                  <a:pt x="94" y="182"/>
                </a:lnTo>
                <a:lnTo>
                  <a:pt x="106" y="174"/>
                </a:lnTo>
                <a:lnTo>
                  <a:pt x="115" y="162"/>
                </a:lnTo>
                <a:lnTo>
                  <a:pt x="124" y="148"/>
                </a:lnTo>
                <a:lnTo>
                  <a:pt x="130" y="131"/>
                </a:lnTo>
                <a:lnTo>
                  <a:pt x="135" y="114"/>
                </a:lnTo>
                <a:lnTo>
                  <a:pt x="135" y="96"/>
                </a:lnTo>
                <a:lnTo>
                  <a:pt x="135" y="76"/>
                </a:lnTo>
                <a:lnTo>
                  <a:pt x="130" y="58"/>
                </a:lnTo>
                <a:lnTo>
                  <a:pt x="124" y="42"/>
                </a:lnTo>
                <a:lnTo>
                  <a:pt x="115" y="27"/>
                </a:lnTo>
                <a:lnTo>
                  <a:pt x="106" y="16"/>
                </a:lnTo>
                <a:lnTo>
                  <a:pt x="94" y="8"/>
                </a:lnTo>
                <a:lnTo>
                  <a:pt x="88" y="5"/>
                </a:lnTo>
                <a:lnTo>
                  <a:pt x="81" y="1"/>
                </a:lnTo>
                <a:lnTo>
                  <a:pt x="75" y="0"/>
                </a:lnTo>
                <a:lnTo>
                  <a:pt x="6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3" name="Freeform 83"/>
          <p:cNvSpPr>
            <a:spLocks/>
          </p:cNvSpPr>
          <p:nvPr/>
        </p:nvSpPr>
        <p:spPr bwMode="auto">
          <a:xfrm>
            <a:off x="3119438" y="3360738"/>
            <a:ext cx="312737" cy="434975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4" name="Freeform 84"/>
          <p:cNvSpPr>
            <a:spLocks/>
          </p:cNvSpPr>
          <p:nvPr/>
        </p:nvSpPr>
        <p:spPr bwMode="auto">
          <a:xfrm>
            <a:off x="3779838" y="2997200"/>
            <a:ext cx="442912" cy="1150938"/>
          </a:xfrm>
          <a:custGeom>
            <a:avLst/>
            <a:gdLst>
              <a:gd name="T0" fmla="*/ 0 w 279"/>
              <a:gd name="T1" fmla="*/ 0 h 725"/>
              <a:gd name="T2" fmla="*/ 2147483647 w 279"/>
              <a:gd name="T3" fmla="*/ 2147483647 h 725"/>
              <a:gd name="T4" fmla="*/ 2147483647 w 279"/>
              <a:gd name="T5" fmla="*/ 2147483647 h 725"/>
              <a:gd name="T6" fmla="*/ 2147483647 w 279"/>
              <a:gd name="T7" fmla="*/ 2147483647 h 725"/>
              <a:gd name="T8" fmla="*/ 2147483647 w 279"/>
              <a:gd name="T9" fmla="*/ 2147483647 h 725"/>
              <a:gd name="T10" fmla="*/ 2147483647 w 279"/>
              <a:gd name="T11" fmla="*/ 2147483647 h 725"/>
              <a:gd name="T12" fmla="*/ 2147483647 w 279"/>
              <a:gd name="T13" fmla="*/ 2147483647 h 725"/>
              <a:gd name="T14" fmla="*/ 2147483647 w 279"/>
              <a:gd name="T15" fmla="*/ 2147483647 h 725"/>
              <a:gd name="T16" fmla="*/ 2147483647 w 279"/>
              <a:gd name="T17" fmla="*/ 2147483647 h 725"/>
              <a:gd name="T18" fmla="*/ 2147483647 w 279"/>
              <a:gd name="T19" fmla="*/ 2147483647 h 725"/>
              <a:gd name="T20" fmla="*/ 2147483647 w 279"/>
              <a:gd name="T21" fmla="*/ 2147483647 h 725"/>
              <a:gd name="T22" fmla="*/ 2147483647 w 279"/>
              <a:gd name="T23" fmla="*/ 2147483647 h 725"/>
              <a:gd name="T24" fmla="*/ 2147483647 w 279"/>
              <a:gd name="T25" fmla="*/ 2147483647 h 725"/>
              <a:gd name="T26" fmla="*/ 2147483647 w 279"/>
              <a:gd name="T27" fmla="*/ 2147483647 h 725"/>
              <a:gd name="T28" fmla="*/ 2147483647 w 279"/>
              <a:gd name="T29" fmla="*/ 2147483647 h 725"/>
              <a:gd name="T30" fmla="*/ 2147483647 w 279"/>
              <a:gd name="T31" fmla="*/ 2147483647 h 725"/>
              <a:gd name="T32" fmla="*/ 2147483647 w 279"/>
              <a:gd name="T33" fmla="*/ 2147483647 h 725"/>
              <a:gd name="T34" fmla="*/ 2147483647 w 279"/>
              <a:gd name="T35" fmla="*/ 2147483647 h 725"/>
              <a:gd name="T36" fmla="*/ 2147483647 w 279"/>
              <a:gd name="T37" fmla="*/ 2147483647 h 725"/>
              <a:gd name="T38" fmla="*/ 2147483647 w 279"/>
              <a:gd name="T39" fmla="*/ 2147483647 h 725"/>
              <a:gd name="T40" fmla="*/ 2147483647 w 279"/>
              <a:gd name="T41" fmla="*/ 2147483647 h 725"/>
              <a:gd name="T42" fmla="*/ 2147483647 w 279"/>
              <a:gd name="T43" fmla="*/ 2147483647 h 725"/>
              <a:gd name="T44" fmla="*/ 2147483647 w 279"/>
              <a:gd name="T45" fmla="*/ 2147483647 h 725"/>
              <a:gd name="T46" fmla="*/ 2147483647 w 279"/>
              <a:gd name="T47" fmla="*/ 2147483647 h 725"/>
              <a:gd name="T48" fmla="*/ 2147483647 w 279"/>
              <a:gd name="T49" fmla="*/ 2147483647 h 725"/>
              <a:gd name="T50" fmla="*/ 2147483647 w 279"/>
              <a:gd name="T51" fmla="*/ 2147483647 h 725"/>
              <a:gd name="T52" fmla="*/ 2147483647 w 279"/>
              <a:gd name="T53" fmla="*/ 2147483647 h 725"/>
              <a:gd name="T54" fmla="*/ 2147483647 w 279"/>
              <a:gd name="T55" fmla="*/ 2147483647 h 725"/>
              <a:gd name="T56" fmla="*/ 2147483647 w 279"/>
              <a:gd name="T57" fmla="*/ 2147483647 h 725"/>
              <a:gd name="T58" fmla="*/ 2147483647 w 279"/>
              <a:gd name="T59" fmla="*/ 2147483647 h 725"/>
              <a:gd name="T60" fmla="*/ 2147483647 w 279"/>
              <a:gd name="T61" fmla="*/ 2147483647 h 725"/>
              <a:gd name="T62" fmla="*/ 2147483647 w 279"/>
              <a:gd name="T63" fmla="*/ 2147483647 h 725"/>
              <a:gd name="T64" fmla="*/ 0 w 279"/>
              <a:gd name="T65" fmla="*/ 0 h 7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725">
                <a:moveTo>
                  <a:pt x="0" y="0"/>
                </a:moveTo>
                <a:lnTo>
                  <a:pt x="36" y="31"/>
                </a:lnTo>
                <a:lnTo>
                  <a:pt x="71" y="65"/>
                </a:lnTo>
                <a:lnTo>
                  <a:pt x="106" y="100"/>
                </a:lnTo>
                <a:lnTo>
                  <a:pt x="141" y="136"/>
                </a:lnTo>
                <a:lnTo>
                  <a:pt x="175" y="175"/>
                </a:lnTo>
                <a:lnTo>
                  <a:pt x="210" y="213"/>
                </a:lnTo>
                <a:lnTo>
                  <a:pt x="244" y="250"/>
                </a:lnTo>
                <a:lnTo>
                  <a:pt x="278" y="286"/>
                </a:lnTo>
                <a:lnTo>
                  <a:pt x="276" y="339"/>
                </a:lnTo>
                <a:lnTo>
                  <a:pt x="275" y="395"/>
                </a:lnTo>
                <a:lnTo>
                  <a:pt x="273" y="448"/>
                </a:lnTo>
                <a:lnTo>
                  <a:pt x="271" y="503"/>
                </a:lnTo>
                <a:lnTo>
                  <a:pt x="268" y="557"/>
                </a:lnTo>
                <a:lnTo>
                  <a:pt x="266" y="612"/>
                </a:lnTo>
                <a:lnTo>
                  <a:pt x="263" y="668"/>
                </a:lnTo>
                <a:lnTo>
                  <a:pt x="260" y="724"/>
                </a:lnTo>
                <a:lnTo>
                  <a:pt x="257" y="668"/>
                </a:lnTo>
                <a:lnTo>
                  <a:pt x="252" y="611"/>
                </a:lnTo>
                <a:lnTo>
                  <a:pt x="247" y="554"/>
                </a:lnTo>
                <a:lnTo>
                  <a:pt x="242" y="497"/>
                </a:lnTo>
                <a:lnTo>
                  <a:pt x="237" y="442"/>
                </a:lnTo>
                <a:lnTo>
                  <a:pt x="231" y="386"/>
                </a:lnTo>
                <a:lnTo>
                  <a:pt x="223" y="334"/>
                </a:lnTo>
                <a:lnTo>
                  <a:pt x="214" y="282"/>
                </a:lnTo>
                <a:lnTo>
                  <a:pt x="188" y="245"/>
                </a:lnTo>
                <a:lnTo>
                  <a:pt x="162" y="208"/>
                </a:lnTo>
                <a:lnTo>
                  <a:pt x="136" y="172"/>
                </a:lnTo>
                <a:lnTo>
                  <a:pt x="109" y="138"/>
                </a:lnTo>
                <a:lnTo>
                  <a:pt x="83" y="102"/>
                </a:lnTo>
                <a:lnTo>
                  <a:pt x="55" y="68"/>
                </a:lnTo>
                <a:lnTo>
                  <a:pt x="29" y="34"/>
                </a:lnTo>
                <a:lnTo>
                  <a:pt x="0" y="0"/>
                </a:lnTo>
              </a:path>
            </a:pathLst>
          </a:custGeom>
          <a:solidFill>
            <a:srgbClr val="E0B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5" name="Freeform 85"/>
          <p:cNvSpPr>
            <a:spLocks/>
          </p:cNvSpPr>
          <p:nvPr/>
        </p:nvSpPr>
        <p:spPr bwMode="auto">
          <a:xfrm>
            <a:off x="3630613" y="3567113"/>
            <a:ext cx="207962" cy="442912"/>
          </a:xfrm>
          <a:custGeom>
            <a:avLst/>
            <a:gdLst>
              <a:gd name="T0" fmla="*/ 2147483647 w 131"/>
              <a:gd name="T1" fmla="*/ 0 h 279"/>
              <a:gd name="T2" fmla="*/ 2147483647 w 131"/>
              <a:gd name="T3" fmla="*/ 2147483647 h 279"/>
              <a:gd name="T4" fmla="*/ 2147483647 w 131"/>
              <a:gd name="T5" fmla="*/ 2147483647 h 279"/>
              <a:gd name="T6" fmla="*/ 2147483647 w 131"/>
              <a:gd name="T7" fmla="*/ 2147483647 h 279"/>
              <a:gd name="T8" fmla="*/ 2147483647 w 131"/>
              <a:gd name="T9" fmla="*/ 2147483647 h 279"/>
              <a:gd name="T10" fmla="*/ 2147483647 w 131"/>
              <a:gd name="T11" fmla="*/ 2147483647 h 279"/>
              <a:gd name="T12" fmla="*/ 2147483647 w 131"/>
              <a:gd name="T13" fmla="*/ 2147483647 h 279"/>
              <a:gd name="T14" fmla="*/ 2147483647 w 131"/>
              <a:gd name="T15" fmla="*/ 2147483647 h 279"/>
              <a:gd name="T16" fmla="*/ 2147483647 w 131"/>
              <a:gd name="T17" fmla="*/ 2147483647 h 279"/>
              <a:gd name="T18" fmla="*/ 2147483647 w 131"/>
              <a:gd name="T19" fmla="*/ 2147483647 h 279"/>
              <a:gd name="T20" fmla="*/ 2147483647 w 131"/>
              <a:gd name="T21" fmla="*/ 2147483647 h 279"/>
              <a:gd name="T22" fmla="*/ 2147483647 w 131"/>
              <a:gd name="T23" fmla="*/ 2147483647 h 279"/>
              <a:gd name="T24" fmla="*/ 2147483647 w 131"/>
              <a:gd name="T25" fmla="*/ 2147483647 h 279"/>
              <a:gd name="T26" fmla="*/ 2147483647 w 131"/>
              <a:gd name="T27" fmla="*/ 2147483647 h 279"/>
              <a:gd name="T28" fmla="*/ 2147483647 w 131"/>
              <a:gd name="T29" fmla="*/ 2147483647 h 279"/>
              <a:gd name="T30" fmla="*/ 2147483647 w 131"/>
              <a:gd name="T31" fmla="*/ 2147483647 h 279"/>
              <a:gd name="T32" fmla="*/ 2147483647 w 131"/>
              <a:gd name="T33" fmla="*/ 2147483647 h 279"/>
              <a:gd name="T34" fmla="*/ 2147483647 w 131"/>
              <a:gd name="T35" fmla="*/ 2147483647 h 279"/>
              <a:gd name="T36" fmla="*/ 2147483647 w 131"/>
              <a:gd name="T37" fmla="*/ 2147483647 h 279"/>
              <a:gd name="T38" fmla="*/ 2147483647 w 131"/>
              <a:gd name="T39" fmla="*/ 2147483647 h 279"/>
              <a:gd name="T40" fmla="*/ 2147483647 w 131"/>
              <a:gd name="T41" fmla="*/ 2147483647 h 279"/>
              <a:gd name="T42" fmla="*/ 2147483647 w 131"/>
              <a:gd name="T43" fmla="*/ 2147483647 h 279"/>
              <a:gd name="T44" fmla="*/ 2147483647 w 131"/>
              <a:gd name="T45" fmla="*/ 2147483647 h 279"/>
              <a:gd name="T46" fmla="*/ 2147483647 w 131"/>
              <a:gd name="T47" fmla="*/ 2147483647 h 279"/>
              <a:gd name="T48" fmla="*/ 2147483647 w 131"/>
              <a:gd name="T49" fmla="*/ 2147483647 h 279"/>
              <a:gd name="T50" fmla="*/ 2147483647 w 131"/>
              <a:gd name="T51" fmla="*/ 2147483647 h 279"/>
              <a:gd name="T52" fmla="*/ 2147483647 w 131"/>
              <a:gd name="T53" fmla="*/ 2147483647 h 279"/>
              <a:gd name="T54" fmla="*/ 2147483647 w 131"/>
              <a:gd name="T55" fmla="*/ 2147483647 h 279"/>
              <a:gd name="T56" fmla="*/ 2147483647 w 131"/>
              <a:gd name="T57" fmla="*/ 2147483647 h 279"/>
              <a:gd name="T58" fmla="*/ 2147483647 w 131"/>
              <a:gd name="T59" fmla="*/ 2147483647 h 279"/>
              <a:gd name="T60" fmla="*/ 2147483647 w 131"/>
              <a:gd name="T61" fmla="*/ 2147483647 h 279"/>
              <a:gd name="T62" fmla="*/ 2147483647 w 131"/>
              <a:gd name="T63" fmla="*/ 2147483647 h 279"/>
              <a:gd name="T64" fmla="*/ 2147483647 w 131"/>
              <a:gd name="T65" fmla="*/ 2147483647 h 279"/>
              <a:gd name="T66" fmla="*/ 2147483647 w 131"/>
              <a:gd name="T67" fmla="*/ 2147483647 h 279"/>
              <a:gd name="T68" fmla="*/ 2147483647 w 131"/>
              <a:gd name="T69" fmla="*/ 2147483647 h 279"/>
              <a:gd name="T70" fmla="*/ 2147483647 w 131"/>
              <a:gd name="T71" fmla="*/ 2147483647 h 279"/>
              <a:gd name="T72" fmla="*/ 0 w 131"/>
              <a:gd name="T73" fmla="*/ 2147483647 h 279"/>
              <a:gd name="T74" fmla="*/ 0 w 131"/>
              <a:gd name="T75" fmla="*/ 2147483647 h 279"/>
              <a:gd name="T76" fmla="*/ 2147483647 w 131"/>
              <a:gd name="T77" fmla="*/ 2147483647 h 279"/>
              <a:gd name="T78" fmla="*/ 2147483647 w 131"/>
              <a:gd name="T79" fmla="*/ 2147483647 h 279"/>
              <a:gd name="T80" fmla="*/ 2147483647 w 131"/>
              <a:gd name="T81" fmla="*/ 2147483647 h 279"/>
              <a:gd name="T82" fmla="*/ 2147483647 w 131"/>
              <a:gd name="T83" fmla="*/ 2147483647 h 279"/>
              <a:gd name="T84" fmla="*/ 2147483647 w 131"/>
              <a:gd name="T85" fmla="*/ 2147483647 h 279"/>
              <a:gd name="T86" fmla="*/ 2147483647 w 131"/>
              <a:gd name="T87" fmla="*/ 2147483647 h 279"/>
              <a:gd name="T88" fmla="*/ 2147483647 w 131"/>
              <a:gd name="T89" fmla="*/ 2147483647 h 279"/>
              <a:gd name="T90" fmla="*/ 2147483647 w 131"/>
              <a:gd name="T91" fmla="*/ 2147483647 h 279"/>
              <a:gd name="T92" fmla="*/ 2147483647 w 131"/>
              <a:gd name="T93" fmla="*/ 2147483647 h 279"/>
              <a:gd name="T94" fmla="*/ 2147483647 w 131"/>
              <a:gd name="T95" fmla="*/ 2147483647 h 279"/>
              <a:gd name="T96" fmla="*/ 2147483647 w 131"/>
              <a:gd name="T97" fmla="*/ 2147483647 h 279"/>
              <a:gd name="T98" fmla="*/ 2147483647 w 131"/>
              <a:gd name="T99" fmla="*/ 2147483647 h 279"/>
              <a:gd name="T100" fmla="*/ 2147483647 w 131"/>
              <a:gd name="T101" fmla="*/ 2147483647 h 279"/>
              <a:gd name="T102" fmla="*/ 2147483647 w 131"/>
              <a:gd name="T103" fmla="*/ 2147483647 h 279"/>
              <a:gd name="T104" fmla="*/ 2147483647 w 131"/>
              <a:gd name="T105" fmla="*/ 0 h 27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1" h="279">
                <a:moveTo>
                  <a:pt x="120" y="0"/>
                </a:moveTo>
                <a:lnTo>
                  <a:pt x="113" y="5"/>
                </a:lnTo>
                <a:lnTo>
                  <a:pt x="107" y="10"/>
                </a:lnTo>
                <a:lnTo>
                  <a:pt x="102" y="18"/>
                </a:lnTo>
                <a:lnTo>
                  <a:pt x="97" y="26"/>
                </a:lnTo>
                <a:lnTo>
                  <a:pt x="89" y="47"/>
                </a:lnTo>
                <a:lnTo>
                  <a:pt x="84" y="70"/>
                </a:lnTo>
                <a:lnTo>
                  <a:pt x="79" y="92"/>
                </a:lnTo>
                <a:lnTo>
                  <a:pt x="78" y="114"/>
                </a:lnTo>
                <a:lnTo>
                  <a:pt x="78" y="133"/>
                </a:lnTo>
                <a:lnTo>
                  <a:pt x="78" y="146"/>
                </a:lnTo>
                <a:lnTo>
                  <a:pt x="78" y="162"/>
                </a:lnTo>
                <a:lnTo>
                  <a:pt x="79" y="180"/>
                </a:lnTo>
                <a:lnTo>
                  <a:pt x="83" y="200"/>
                </a:lnTo>
                <a:lnTo>
                  <a:pt x="87" y="219"/>
                </a:lnTo>
                <a:lnTo>
                  <a:pt x="96" y="237"/>
                </a:lnTo>
                <a:lnTo>
                  <a:pt x="104" y="253"/>
                </a:lnTo>
                <a:lnTo>
                  <a:pt x="109" y="261"/>
                </a:lnTo>
                <a:lnTo>
                  <a:pt x="115" y="268"/>
                </a:lnTo>
                <a:lnTo>
                  <a:pt x="122" y="273"/>
                </a:lnTo>
                <a:lnTo>
                  <a:pt x="130" y="278"/>
                </a:lnTo>
                <a:lnTo>
                  <a:pt x="115" y="278"/>
                </a:lnTo>
                <a:lnTo>
                  <a:pt x="102" y="278"/>
                </a:lnTo>
                <a:lnTo>
                  <a:pt x="89" y="274"/>
                </a:lnTo>
                <a:lnTo>
                  <a:pt x="78" y="270"/>
                </a:lnTo>
                <a:lnTo>
                  <a:pt x="66" y="263"/>
                </a:lnTo>
                <a:lnTo>
                  <a:pt x="55" y="257"/>
                </a:lnTo>
                <a:lnTo>
                  <a:pt x="45" y="247"/>
                </a:lnTo>
                <a:lnTo>
                  <a:pt x="37" y="239"/>
                </a:lnTo>
                <a:lnTo>
                  <a:pt x="29" y="227"/>
                </a:lnTo>
                <a:lnTo>
                  <a:pt x="22" y="216"/>
                </a:lnTo>
                <a:lnTo>
                  <a:pt x="16" y="205"/>
                </a:lnTo>
                <a:lnTo>
                  <a:pt x="11" y="192"/>
                </a:lnTo>
                <a:lnTo>
                  <a:pt x="6" y="179"/>
                </a:lnTo>
                <a:lnTo>
                  <a:pt x="3" y="164"/>
                </a:lnTo>
                <a:lnTo>
                  <a:pt x="1" y="151"/>
                </a:lnTo>
                <a:lnTo>
                  <a:pt x="0" y="136"/>
                </a:lnTo>
                <a:lnTo>
                  <a:pt x="0" y="122"/>
                </a:lnTo>
                <a:lnTo>
                  <a:pt x="1" y="109"/>
                </a:lnTo>
                <a:lnTo>
                  <a:pt x="5" y="96"/>
                </a:lnTo>
                <a:lnTo>
                  <a:pt x="8" y="83"/>
                </a:lnTo>
                <a:lnTo>
                  <a:pt x="13" y="71"/>
                </a:lnTo>
                <a:lnTo>
                  <a:pt x="19" y="60"/>
                </a:lnTo>
                <a:lnTo>
                  <a:pt x="26" y="50"/>
                </a:lnTo>
                <a:lnTo>
                  <a:pt x="34" y="40"/>
                </a:lnTo>
                <a:lnTo>
                  <a:pt x="42" y="31"/>
                </a:lnTo>
                <a:lnTo>
                  <a:pt x="52" y="24"/>
                </a:lnTo>
                <a:lnTo>
                  <a:pt x="61" y="16"/>
                </a:lnTo>
                <a:lnTo>
                  <a:pt x="73" y="11"/>
                </a:lnTo>
                <a:lnTo>
                  <a:pt x="84" y="6"/>
                </a:lnTo>
                <a:lnTo>
                  <a:pt x="96" y="3"/>
                </a:lnTo>
                <a:lnTo>
                  <a:pt x="107" y="1"/>
                </a:lnTo>
                <a:lnTo>
                  <a:pt x="120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6" name="Freeform 86"/>
          <p:cNvSpPr>
            <a:spLocks/>
          </p:cNvSpPr>
          <p:nvPr/>
        </p:nvSpPr>
        <p:spPr bwMode="auto">
          <a:xfrm>
            <a:off x="3746500" y="3562350"/>
            <a:ext cx="79375" cy="246063"/>
          </a:xfrm>
          <a:custGeom>
            <a:avLst/>
            <a:gdLst>
              <a:gd name="T0" fmla="*/ 2147483647 w 50"/>
              <a:gd name="T1" fmla="*/ 2147483647 h 155"/>
              <a:gd name="T2" fmla="*/ 2147483647 w 50"/>
              <a:gd name="T3" fmla="*/ 2147483647 h 155"/>
              <a:gd name="T4" fmla="*/ 2147483647 w 50"/>
              <a:gd name="T5" fmla="*/ 2147483647 h 155"/>
              <a:gd name="T6" fmla="*/ 2147483647 w 50"/>
              <a:gd name="T7" fmla="*/ 2147483647 h 155"/>
              <a:gd name="T8" fmla="*/ 2147483647 w 50"/>
              <a:gd name="T9" fmla="*/ 2147483647 h 155"/>
              <a:gd name="T10" fmla="*/ 2147483647 w 50"/>
              <a:gd name="T11" fmla="*/ 2147483647 h 155"/>
              <a:gd name="T12" fmla="*/ 2147483647 w 50"/>
              <a:gd name="T13" fmla="*/ 2147483647 h 155"/>
              <a:gd name="T14" fmla="*/ 2147483647 w 50"/>
              <a:gd name="T15" fmla="*/ 2147483647 h 155"/>
              <a:gd name="T16" fmla="*/ 2147483647 w 50"/>
              <a:gd name="T17" fmla="*/ 2147483647 h 155"/>
              <a:gd name="T18" fmla="*/ 2147483647 w 50"/>
              <a:gd name="T19" fmla="*/ 2147483647 h 155"/>
              <a:gd name="T20" fmla="*/ 2147483647 w 50"/>
              <a:gd name="T21" fmla="*/ 2147483647 h 155"/>
              <a:gd name="T22" fmla="*/ 2147483647 w 50"/>
              <a:gd name="T23" fmla="*/ 0 h 155"/>
              <a:gd name="T24" fmla="*/ 2147483647 w 50"/>
              <a:gd name="T25" fmla="*/ 2147483647 h 155"/>
              <a:gd name="T26" fmla="*/ 2147483647 w 50"/>
              <a:gd name="T27" fmla="*/ 2147483647 h 155"/>
              <a:gd name="T28" fmla="*/ 2147483647 w 50"/>
              <a:gd name="T29" fmla="*/ 2147483647 h 155"/>
              <a:gd name="T30" fmla="*/ 2147483647 w 50"/>
              <a:gd name="T31" fmla="*/ 2147483647 h 155"/>
              <a:gd name="T32" fmla="*/ 2147483647 w 50"/>
              <a:gd name="T33" fmla="*/ 2147483647 h 155"/>
              <a:gd name="T34" fmla="*/ 2147483647 w 50"/>
              <a:gd name="T35" fmla="*/ 2147483647 h 155"/>
              <a:gd name="T36" fmla="*/ 2147483647 w 50"/>
              <a:gd name="T37" fmla="*/ 2147483647 h 155"/>
              <a:gd name="T38" fmla="*/ 2147483647 w 50"/>
              <a:gd name="T39" fmla="*/ 2147483647 h 155"/>
              <a:gd name="T40" fmla="*/ 0 w 50"/>
              <a:gd name="T41" fmla="*/ 2147483647 h 155"/>
              <a:gd name="T42" fmla="*/ 0 w 50"/>
              <a:gd name="T43" fmla="*/ 2147483647 h 155"/>
              <a:gd name="T44" fmla="*/ 0 w 50"/>
              <a:gd name="T45" fmla="*/ 2147483647 h 155"/>
              <a:gd name="T46" fmla="*/ 0 w 50"/>
              <a:gd name="T47" fmla="*/ 2147483647 h 155"/>
              <a:gd name="T48" fmla="*/ 2147483647 w 50"/>
              <a:gd name="T49" fmla="*/ 2147483647 h 155"/>
              <a:gd name="T50" fmla="*/ 2147483647 w 50"/>
              <a:gd name="T51" fmla="*/ 2147483647 h 155"/>
              <a:gd name="T52" fmla="*/ 2147483647 w 50"/>
              <a:gd name="T53" fmla="*/ 2147483647 h 155"/>
              <a:gd name="T54" fmla="*/ 2147483647 w 50"/>
              <a:gd name="T55" fmla="*/ 2147483647 h 155"/>
              <a:gd name="T56" fmla="*/ 2147483647 w 50"/>
              <a:gd name="T57" fmla="*/ 2147483647 h 155"/>
              <a:gd name="T58" fmla="*/ 2147483647 w 50"/>
              <a:gd name="T59" fmla="*/ 2147483647 h 155"/>
              <a:gd name="T60" fmla="*/ 2147483647 w 50"/>
              <a:gd name="T61" fmla="*/ 2147483647 h 1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0" h="155">
                <a:moveTo>
                  <a:pt x="10" y="149"/>
                </a:moveTo>
                <a:lnTo>
                  <a:pt x="8" y="136"/>
                </a:lnTo>
                <a:lnTo>
                  <a:pt x="10" y="117"/>
                </a:lnTo>
                <a:lnTo>
                  <a:pt x="11" y="95"/>
                </a:lnTo>
                <a:lnTo>
                  <a:pt x="14" y="73"/>
                </a:lnTo>
                <a:lnTo>
                  <a:pt x="21" y="52"/>
                </a:lnTo>
                <a:lnTo>
                  <a:pt x="27" y="30"/>
                </a:lnTo>
                <a:lnTo>
                  <a:pt x="32" y="22"/>
                </a:lnTo>
                <a:lnTo>
                  <a:pt x="37" y="16"/>
                </a:lnTo>
                <a:lnTo>
                  <a:pt x="44" y="11"/>
                </a:lnTo>
                <a:lnTo>
                  <a:pt x="49" y="6"/>
                </a:lnTo>
                <a:lnTo>
                  <a:pt x="45" y="0"/>
                </a:lnTo>
                <a:lnTo>
                  <a:pt x="37" y="4"/>
                </a:lnTo>
                <a:lnTo>
                  <a:pt x="31" y="11"/>
                </a:lnTo>
                <a:lnTo>
                  <a:pt x="26" y="19"/>
                </a:lnTo>
                <a:lnTo>
                  <a:pt x="21" y="27"/>
                </a:lnTo>
                <a:lnTo>
                  <a:pt x="13" y="48"/>
                </a:lnTo>
                <a:lnTo>
                  <a:pt x="6" y="71"/>
                </a:lnTo>
                <a:lnTo>
                  <a:pt x="3" y="94"/>
                </a:lnTo>
                <a:lnTo>
                  <a:pt x="1" y="117"/>
                </a:lnTo>
                <a:lnTo>
                  <a:pt x="0" y="136"/>
                </a:lnTo>
                <a:lnTo>
                  <a:pt x="0" y="151"/>
                </a:lnTo>
                <a:lnTo>
                  <a:pt x="0" y="149"/>
                </a:lnTo>
                <a:lnTo>
                  <a:pt x="0" y="151"/>
                </a:lnTo>
                <a:lnTo>
                  <a:pt x="1" y="152"/>
                </a:lnTo>
                <a:lnTo>
                  <a:pt x="3" y="154"/>
                </a:lnTo>
                <a:lnTo>
                  <a:pt x="5" y="154"/>
                </a:lnTo>
                <a:lnTo>
                  <a:pt x="6" y="154"/>
                </a:lnTo>
                <a:lnTo>
                  <a:pt x="8" y="152"/>
                </a:lnTo>
                <a:lnTo>
                  <a:pt x="8" y="151"/>
                </a:lnTo>
                <a:lnTo>
                  <a:pt x="10" y="14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7" name="Freeform 87"/>
          <p:cNvSpPr>
            <a:spLocks/>
          </p:cNvSpPr>
          <p:nvPr/>
        </p:nvSpPr>
        <p:spPr bwMode="auto">
          <a:xfrm>
            <a:off x="3746500" y="3798888"/>
            <a:ext cx="96838" cy="219075"/>
          </a:xfrm>
          <a:custGeom>
            <a:avLst/>
            <a:gdLst>
              <a:gd name="T0" fmla="*/ 2147483647 w 61"/>
              <a:gd name="T1" fmla="*/ 2147483647 h 138"/>
              <a:gd name="T2" fmla="*/ 2147483647 w 61"/>
              <a:gd name="T3" fmla="*/ 2147483647 h 138"/>
              <a:gd name="T4" fmla="*/ 2147483647 w 61"/>
              <a:gd name="T5" fmla="*/ 2147483647 h 138"/>
              <a:gd name="T6" fmla="*/ 2147483647 w 61"/>
              <a:gd name="T7" fmla="*/ 2147483647 h 138"/>
              <a:gd name="T8" fmla="*/ 2147483647 w 61"/>
              <a:gd name="T9" fmla="*/ 2147483647 h 138"/>
              <a:gd name="T10" fmla="*/ 2147483647 w 61"/>
              <a:gd name="T11" fmla="*/ 2147483647 h 138"/>
              <a:gd name="T12" fmla="*/ 2147483647 w 61"/>
              <a:gd name="T13" fmla="*/ 2147483647 h 138"/>
              <a:gd name="T14" fmla="*/ 2147483647 w 61"/>
              <a:gd name="T15" fmla="*/ 2147483647 h 138"/>
              <a:gd name="T16" fmla="*/ 2147483647 w 61"/>
              <a:gd name="T17" fmla="*/ 2147483647 h 138"/>
              <a:gd name="T18" fmla="*/ 2147483647 w 61"/>
              <a:gd name="T19" fmla="*/ 2147483647 h 138"/>
              <a:gd name="T20" fmla="*/ 2147483647 w 61"/>
              <a:gd name="T21" fmla="*/ 2147483647 h 138"/>
              <a:gd name="T22" fmla="*/ 2147483647 w 61"/>
              <a:gd name="T23" fmla="*/ 0 h 138"/>
              <a:gd name="T24" fmla="*/ 0 w 61"/>
              <a:gd name="T25" fmla="*/ 0 h 138"/>
              <a:gd name="T26" fmla="*/ 2147483647 w 61"/>
              <a:gd name="T27" fmla="*/ 2147483647 h 138"/>
              <a:gd name="T28" fmla="*/ 2147483647 w 61"/>
              <a:gd name="T29" fmla="*/ 2147483647 h 138"/>
              <a:gd name="T30" fmla="*/ 2147483647 w 61"/>
              <a:gd name="T31" fmla="*/ 2147483647 h 138"/>
              <a:gd name="T32" fmla="*/ 2147483647 w 61"/>
              <a:gd name="T33" fmla="*/ 2147483647 h 138"/>
              <a:gd name="T34" fmla="*/ 2147483647 w 61"/>
              <a:gd name="T35" fmla="*/ 2147483647 h 138"/>
              <a:gd name="T36" fmla="*/ 2147483647 w 61"/>
              <a:gd name="T37" fmla="*/ 2147483647 h 138"/>
              <a:gd name="T38" fmla="*/ 2147483647 w 61"/>
              <a:gd name="T39" fmla="*/ 2147483647 h 138"/>
              <a:gd name="T40" fmla="*/ 2147483647 w 61"/>
              <a:gd name="T41" fmla="*/ 2147483647 h 138"/>
              <a:gd name="T42" fmla="*/ 2147483647 w 61"/>
              <a:gd name="T43" fmla="*/ 2147483647 h 138"/>
              <a:gd name="T44" fmla="*/ 2147483647 w 61"/>
              <a:gd name="T45" fmla="*/ 2147483647 h 138"/>
              <a:gd name="T46" fmla="*/ 2147483647 w 61"/>
              <a:gd name="T47" fmla="*/ 2147483647 h 138"/>
              <a:gd name="T48" fmla="*/ 2147483647 w 61"/>
              <a:gd name="T49" fmla="*/ 2147483647 h 138"/>
              <a:gd name="T50" fmla="*/ 2147483647 w 61"/>
              <a:gd name="T51" fmla="*/ 2147483647 h 138"/>
              <a:gd name="T52" fmla="*/ 2147483647 w 61"/>
              <a:gd name="T53" fmla="*/ 2147483647 h 138"/>
              <a:gd name="T54" fmla="*/ 2147483647 w 61"/>
              <a:gd name="T55" fmla="*/ 2147483647 h 138"/>
              <a:gd name="T56" fmla="*/ 2147483647 w 61"/>
              <a:gd name="T57" fmla="*/ 2147483647 h 138"/>
              <a:gd name="T58" fmla="*/ 2147483647 w 61"/>
              <a:gd name="T59" fmla="*/ 2147483647 h 138"/>
              <a:gd name="T60" fmla="*/ 2147483647 w 61"/>
              <a:gd name="T61" fmla="*/ 2147483647 h 138"/>
              <a:gd name="T62" fmla="*/ 2147483647 w 61"/>
              <a:gd name="T63" fmla="*/ 2147483647 h 138"/>
              <a:gd name="T64" fmla="*/ 2147483647 w 61"/>
              <a:gd name="T65" fmla="*/ 2147483647 h 138"/>
              <a:gd name="T66" fmla="*/ 2147483647 w 61"/>
              <a:gd name="T67" fmla="*/ 2147483647 h 1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1" h="138">
                <a:moveTo>
                  <a:pt x="57" y="137"/>
                </a:moveTo>
                <a:lnTo>
                  <a:pt x="58" y="128"/>
                </a:lnTo>
                <a:lnTo>
                  <a:pt x="52" y="124"/>
                </a:lnTo>
                <a:lnTo>
                  <a:pt x="45" y="119"/>
                </a:lnTo>
                <a:lnTo>
                  <a:pt x="39" y="112"/>
                </a:lnTo>
                <a:lnTo>
                  <a:pt x="34" y="106"/>
                </a:lnTo>
                <a:lnTo>
                  <a:pt x="26" y="89"/>
                </a:lnTo>
                <a:lnTo>
                  <a:pt x="19" y="72"/>
                </a:lnTo>
                <a:lnTo>
                  <a:pt x="14" y="52"/>
                </a:lnTo>
                <a:lnTo>
                  <a:pt x="11" y="34"/>
                </a:lnTo>
                <a:lnTo>
                  <a:pt x="10" y="16"/>
                </a:lnTo>
                <a:lnTo>
                  <a:pt x="10" y="0"/>
                </a:lnTo>
                <a:lnTo>
                  <a:pt x="0" y="0"/>
                </a:lnTo>
                <a:lnTo>
                  <a:pt x="1" y="16"/>
                </a:lnTo>
                <a:lnTo>
                  <a:pt x="3" y="34"/>
                </a:lnTo>
                <a:lnTo>
                  <a:pt x="6" y="54"/>
                </a:lnTo>
                <a:lnTo>
                  <a:pt x="11" y="73"/>
                </a:lnTo>
                <a:lnTo>
                  <a:pt x="18" y="93"/>
                </a:lnTo>
                <a:lnTo>
                  <a:pt x="27" y="111"/>
                </a:lnTo>
                <a:lnTo>
                  <a:pt x="32" y="119"/>
                </a:lnTo>
                <a:lnTo>
                  <a:pt x="39" y="125"/>
                </a:lnTo>
                <a:lnTo>
                  <a:pt x="47" y="132"/>
                </a:lnTo>
                <a:lnTo>
                  <a:pt x="53" y="137"/>
                </a:lnTo>
                <a:lnTo>
                  <a:pt x="55" y="128"/>
                </a:lnTo>
                <a:lnTo>
                  <a:pt x="53" y="137"/>
                </a:lnTo>
                <a:lnTo>
                  <a:pt x="57" y="137"/>
                </a:lnTo>
                <a:lnTo>
                  <a:pt x="58" y="137"/>
                </a:lnTo>
                <a:lnTo>
                  <a:pt x="58" y="135"/>
                </a:lnTo>
                <a:lnTo>
                  <a:pt x="60" y="135"/>
                </a:lnTo>
                <a:lnTo>
                  <a:pt x="60" y="133"/>
                </a:lnTo>
                <a:lnTo>
                  <a:pt x="60" y="132"/>
                </a:lnTo>
                <a:lnTo>
                  <a:pt x="60" y="130"/>
                </a:lnTo>
                <a:lnTo>
                  <a:pt x="58" y="128"/>
                </a:lnTo>
                <a:lnTo>
                  <a:pt x="57" y="13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8" name="Freeform 88"/>
          <p:cNvSpPr>
            <a:spLocks/>
          </p:cNvSpPr>
          <p:nvPr/>
        </p:nvSpPr>
        <p:spPr bwMode="auto">
          <a:xfrm>
            <a:off x="3622675" y="3775075"/>
            <a:ext cx="215900" cy="242888"/>
          </a:xfrm>
          <a:custGeom>
            <a:avLst/>
            <a:gdLst>
              <a:gd name="T0" fmla="*/ 0 w 136"/>
              <a:gd name="T1" fmla="*/ 2147483647 h 153"/>
              <a:gd name="T2" fmla="*/ 2147483647 w 136"/>
              <a:gd name="T3" fmla="*/ 2147483647 h 153"/>
              <a:gd name="T4" fmla="*/ 2147483647 w 136"/>
              <a:gd name="T5" fmla="*/ 2147483647 h 153"/>
              <a:gd name="T6" fmla="*/ 2147483647 w 136"/>
              <a:gd name="T7" fmla="*/ 2147483647 h 153"/>
              <a:gd name="T8" fmla="*/ 2147483647 w 136"/>
              <a:gd name="T9" fmla="*/ 2147483647 h 153"/>
              <a:gd name="T10" fmla="*/ 2147483647 w 136"/>
              <a:gd name="T11" fmla="*/ 2147483647 h 153"/>
              <a:gd name="T12" fmla="*/ 2147483647 w 136"/>
              <a:gd name="T13" fmla="*/ 2147483647 h 153"/>
              <a:gd name="T14" fmla="*/ 2147483647 w 136"/>
              <a:gd name="T15" fmla="*/ 2147483647 h 153"/>
              <a:gd name="T16" fmla="*/ 2147483647 w 136"/>
              <a:gd name="T17" fmla="*/ 2147483647 h 153"/>
              <a:gd name="T18" fmla="*/ 2147483647 w 136"/>
              <a:gd name="T19" fmla="*/ 2147483647 h 153"/>
              <a:gd name="T20" fmla="*/ 2147483647 w 136"/>
              <a:gd name="T21" fmla="*/ 2147483647 h 153"/>
              <a:gd name="T22" fmla="*/ 2147483647 w 136"/>
              <a:gd name="T23" fmla="*/ 2147483647 h 153"/>
              <a:gd name="T24" fmla="*/ 2147483647 w 136"/>
              <a:gd name="T25" fmla="*/ 2147483647 h 153"/>
              <a:gd name="T26" fmla="*/ 2147483647 w 136"/>
              <a:gd name="T27" fmla="*/ 2147483647 h 153"/>
              <a:gd name="T28" fmla="*/ 2147483647 w 136"/>
              <a:gd name="T29" fmla="*/ 2147483647 h 153"/>
              <a:gd name="T30" fmla="*/ 2147483647 w 136"/>
              <a:gd name="T31" fmla="*/ 2147483647 h 153"/>
              <a:gd name="T32" fmla="*/ 2147483647 w 136"/>
              <a:gd name="T33" fmla="*/ 2147483647 h 153"/>
              <a:gd name="T34" fmla="*/ 2147483647 w 136"/>
              <a:gd name="T35" fmla="*/ 2147483647 h 153"/>
              <a:gd name="T36" fmla="*/ 2147483647 w 136"/>
              <a:gd name="T37" fmla="*/ 2147483647 h 153"/>
              <a:gd name="T38" fmla="*/ 2147483647 w 136"/>
              <a:gd name="T39" fmla="*/ 2147483647 h 153"/>
              <a:gd name="T40" fmla="*/ 2147483647 w 136"/>
              <a:gd name="T41" fmla="*/ 2147483647 h 153"/>
              <a:gd name="T42" fmla="*/ 2147483647 w 136"/>
              <a:gd name="T43" fmla="*/ 2147483647 h 153"/>
              <a:gd name="T44" fmla="*/ 2147483647 w 136"/>
              <a:gd name="T45" fmla="*/ 2147483647 h 153"/>
              <a:gd name="T46" fmla="*/ 2147483647 w 136"/>
              <a:gd name="T47" fmla="*/ 2147483647 h 153"/>
              <a:gd name="T48" fmla="*/ 2147483647 w 136"/>
              <a:gd name="T49" fmla="*/ 2147483647 h 153"/>
              <a:gd name="T50" fmla="*/ 2147483647 w 136"/>
              <a:gd name="T51" fmla="*/ 2147483647 h 153"/>
              <a:gd name="T52" fmla="*/ 2147483647 w 136"/>
              <a:gd name="T53" fmla="*/ 2147483647 h 153"/>
              <a:gd name="T54" fmla="*/ 2147483647 w 136"/>
              <a:gd name="T55" fmla="*/ 2147483647 h 153"/>
              <a:gd name="T56" fmla="*/ 2147483647 w 136"/>
              <a:gd name="T57" fmla="*/ 2147483647 h 153"/>
              <a:gd name="T58" fmla="*/ 2147483647 w 136"/>
              <a:gd name="T59" fmla="*/ 2147483647 h 153"/>
              <a:gd name="T60" fmla="*/ 2147483647 w 136"/>
              <a:gd name="T61" fmla="*/ 2147483647 h 153"/>
              <a:gd name="T62" fmla="*/ 2147483647 w 136"/>
              <a:gd name="T63" fmla="*/ 2147483647 h 153"/>
              <a:gd name="T64" fmla="*/ 2147483647 w 136"/>
              <a:gd name="T65" fmla="*/ 2147483647 h 153"/>
              <a:gd name="T66" fmla="*/ 2147483647 w 136"/>
              <a:gd name="T67" fmla="*/ 2147483647 h 153"/>
              <a:gd name="T68" fmla="*/ 2147483647 w 136"/>
              <a:gd name="T69" fmla="*/ 2147483647 h 153"/>
              <a:gd name="T70" fmla="*/ 2147483647 w 136"/>
              <a:gd name="T71" fmla="*/ 2147483647 h 153"/>
              <a:gd name="T72" fmla="*/ 2147483647 w 136"/>
              <a:gd name="T73" fmla="*/ 2147483647 h 153"/>
              <a:gd name="T74" fmla="*/ 2147483647 w 136"/>
              <a:gd name="T75" fmla="*/ 0 h 153"/>
              <a:gd name="T76" fmla="*/ 2147483647 w 136"/>
              <a:gd name="T77" fmla="*/ 2147483647 h 153"/>
              <a:gd name="T78" fmla="*/ 2147483647 w 136"/>
              <a:gd name="T79" fmla="*/ 2147483647 h 153"/>
              <a:gd name="T80" fmla="*/ 2147483647 w 136"/>
              <a:gd name="T81" fmla="*/ 2147483647 h 153"/>
              <a:gd name="T82" fmla="*/ 0 w 136"/>
              <a:gd name="T83" fmla="*/ 2147483647 h 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6" h="153">
                <a:moveTo>
                  <a:pt x="0" y="5"/>
                </a:moveTo>
                <a:lnTo>
                  <a:pt x="1" y="20"/>
                </a:lnTo>
                <a:lnTo>
                  <a:pt x="3" y="35"/>
                </a:lnTo>
                <a:lnTo>
                  <a:pt x="6" y="49"/>
                </a:lnTo>
                <a:lnTo>
                  <a:pt x="11" y="62"/>
                </a:lnTo>
                <a:lnTo>
                  <a:pt x="16" y="75"/>
                </a:lnTo>
                <a:lnTo>
                  <a:pt x="23" y="88"/>
                </a:lnTo>
                <a:lnTo>
                  <a:pt x="31" y="100"/>
                </a:lnTo>
                <a:lnTo>
                  <a:pt x="39" y="109"/>
                </a:lnTo>
                <a:lnTo>
                  <a:pt x="49" y="119"/>
                </a:lnTo>
                <a:lnTo>
                  <a:pt x="58" y="129"/>
                </a:lnTo>
                <a:lnTo>
                  <a:pt x="68" y="135"/>
                </a:lnTo>
                <a:lnTo>
                  <a:pt x="81" y="142"/>
                </a:lnTo>
                <a:lnTo>
                  <a:pt x="92" y="147"/>
                </a:lnTo>
                <a:lnTo>
                  <a:pt x="105" y="150"/>
                </a:lnTo>
                <a:lnTo>
                  <a:pt x="120" y="152"/>
                </a:lnTo>
                <a:lnTo>
                  <a:pt x="135" y="152"/>
                </a:lnTo>
                <a:lnTo>
                  <a:pt x="133" y="143"/>
                </a:lnTo>
                <a:lnTo>
                  <a:pt x="120" y="143"/>
                </a:lnTo>
                <a:lnTo>
                  <a:pt x="107" y="142"/>
                </a:lnTo>
                <a:lnTo>
                  <a:pt x="96" y="139"/>
                </a:lnTo>
                <a:lnTo>
                  <a:pt x="84" y="134"/>
                </a:lnTo>
                <a:lnTo>
                  <a:pt x="73" y="129"/>
                </a:lnTo>
                <a:lnTo>
                  <a:pt x="63" y="122"/>
                </a:lnTo>
                <a:lnTo>
                  <a:pt x="53" y="114"/>
                </a:lnTo>
                <a:lnTo>
                  <a:pt x="45" y="104"/>
                </a:lnTo>
                <a:lnTo>
                  <a:pt x="37" y="95"/>
                </a:lnTo>
                <a:lnTo>
                  <a:pt x="31" y="83"/>
                </a:lnTo>
                <a:lnTo>
                  <a:pt x="24" y="72"/>
                </a:lnTo>
                <a:lnTo>
                  <a:pt x="19" y="59"/>
                </a:lnTo>
                <a:lnTo>
                  <a:pt x="16" y="46"/>
                </a:lnTo>
                <a:lnTo>
                  <a:pt x="13" y="33"/>
                </a:lnTo>
                <a:lnTo>
                  <a:pt x="10" y="18"/>
                </a:lnTo>
                <a:lnTo>
                  <a:pt x="10" y="5"/>
                </a:lnTo>
                <a:lnTo>
                  <a:pt x="8" y="4"/>
                </a:lnTo>
                <a:lnTo>
                  <a:pt x="8" y="2"/>
                </a:lnTo>
                <a:lnTo>
                  <a:pt x="6" y="2"/>
                </a:lnTo>
                <a:lnTo>
                  <a:pt x="5" y="0"/>
                </a:lnTo>
                <a:lnTo>
                  <a:pt x="3" y="2"/>
                </a:lnTo>
                <a:lnTo>
                  <a:pt x="1" y="2"/>
                </a:lnTo>
                <a:lnTo>
                  <a:pt x="1" y="4"/>
                </a:lnTo>
                <a:lnTo>
                  <a:pt x="0" y="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9" name="Freeform 89"/>
          <p:cNvSpPr>
            <a:spLocks/>
          </p:cNvSpPr>
          <p:nvPr/>
        </p:nvSpPr>
        <p:spPr bwMode="auto">
          <a:xfrm>
            <a:off x="3622675" y="3559175"/>
            <a:ext cx="204788" cy="225425"/>
          </a:xfrm>
          <a:custGeom>
            <a:avLst/>
            <a:gdLst>
              <a:gd name="T0" fmla="*/ 2147483647 w 129"/>
              <a:gd name="T1" fmla="*/ 2147483647 h 142"/>
              <a:gd name="T2" fmla="*/ 2147483647 w 129"/>
              <a:gd name="T3" fmla="*/ 0 h 142"/>
              <a:gd name="T4" fmla="*/ 2147483647 w 129"/>
              <a:gd name="T5" fmla="*/ 2147483647 h 142"/>
              <a:gd name="T6" fmla="*/ 2147483647 w 129"/>
              <a:gd name="T7" fmla="*/ 2147483647 h 142"/>
              <a:gd name="T8" fmla="*/ 2147483647 w 129"/>
              <a:gd name="T9" fmla="*/ 2147483647 h 142"/>
              <a:gd name="T10" fmla="*/ 2147483647 w 129"/>
              <a:gd name="T11" fmla="*/ 2147483647 h 142"/>
              <a:gd name="T12" fmla="*/ 2147483647 w 129"/>
              <a:gd name="T13" fmla="*/ 2147483647 h 142"/>
              <a:gd name="T14" fmla="*/ 2147483647 w 129"/>
              <a:gd name="T15" fmla="*/ 2147483647 h 142"/>
              <a:gd name="T16" fmla="*/ 2147483647 w 129"/>
              <a:gd name="T17" fmla="*/ 2147483647 h 142"/>
              <a:gd name="T18" fmla="*/ 2147483647 w 129"/>
              <a:gd name="T19" fmla="*/ 2147483647 h 142"/>
              <a:gd name="T20" fmla="*/ 2147483647 w 129"/>
              <a:gd name="T21" fmla="*/ 2147483647 h 142"/>
              <a:gd name="T22" fmla="*/ 2147483647 w 129"/>
              <a:gd name="T23" fmla="*/ 2147483647 h 142"/>
              <a:gd name="T24" fmla="*/ 2147483647 w 129"/>
              <a:gd name="T25" fmla="*/ 2147483647 h 142"/>
              <a:gd name="T26" fmla="*/ 2147483647 w 129"/>
              <a:gd name="T27" fmla="*/ 2147483647 h 142"/>
              <a:gd name="T28" fmla="*/ 2147483647 w 129"/>
              <a:gd name="T29" fmla="*/ 2147483647 h 142"/>
              <a:gd name="T30" fmla="*/ 2147483647 w 129"/>
              <a:gd name="T31" fmla="*/ 2147483647 h 142"/>
              <a:gd name="T32" fmla="*/ 2147483647 w 129"/>
              <a:gd name="T33" fmla="*/ 2147483647 h 142"/>
              <a:gd name="T34" fmla="*/ 0 w 129"/>
              <a:gd name="T35" fmla="*/ 2147483647 h 142"/>
              <a:gd name="T36" fmla="*/ 2147483647 w 129"/>
              <a:gd name="T37" fmla="*/ 2147483647 h 142"/>
              <a:gd name="T38" fmla="*/ 2147483647 w 129"/>
              <a:gd name="T39" fmla="*/ 2147483647 h 142"/>
              <a:gd name="T40" fmla="*/ 2147483647 w 129"/>
              <a:gd name="T41" fmla="*/ 2147483647 h 142"/>
              <a:gd name="T42" fmla="*/ 2147483647 w 129"/>
              <a:gd name="T43" fmla="*/ 2147483647 h 142"/>
              <a:gd name="T44" fmla="*/ 2147483647 w 129"/>
              <a:gd name="T45" fmla="*/ 2147483647 h 142"/>
              <a:gd name="T46" fmla="*/ 2147483647 w 129"/>
              <a:gd name="T47" fmla="*/ 2147483647 h 142"/>
              <a:gd name="T48" fmla="*/ 2147483647 w 129"/>
              <a:gd name="T49" fmla="*/ 2147483647 h 142"/>
              <a:gd name="T50" fmla="*/ 2147483647 w 129"/>
              <a:gd name="T51" fmla="*/ 2147483647 h 142"/>
              <a:gd name="T52" fmla="*/ 2147483647 w 129"/>
              <a:gd name="T53" fmla="*/ 2147483647 h 142"/>
              <a:gd name="T54" fmla="*/ 2147483647 w 129"/>
              <a:gd name="T55" fmla="*/ 2147483647 h 142"/>
              <a:gd name="T56" fmla="*/ 2147483647 w 129"/>
              <a:gd name="T57" fmla="*/ 2147483647 h 142"/>
              <a:gd name="T58" fmla="*/ 2147483647 w 129"/>
              <a:gd name="T59" fmla="*/ 2147483647 h 142"/>
              <a:gd name="T60" fmla="*/ 2147483647 w 129"/>
              <a:gd name="T61" fmla="*/ 2147483647 h 142"/>
              <a:gd name="T62" fmla="*/ 2147483647 w 129"/>
              <a:gd name="T63" fmla="*/ 2147483647 h 142"/>
              <a:gd name="T64" fmla="*/ 2147483647 w 129"/>
              <a:gd name="T65" fmla="*/ 2147483647 h 142"/>
              <a:gd name="T66" fmla="*/ 2147483647 w 129"/>
              <a:gd name="T67" fmla="*/ 2147483647 h 142"/>
              <a:gd name="T68" fmla="*/ 2147483647 w 129"/>
              <a:gd name="T69" fmla="*/ 2147483647 h 142"/>
              <a:gd name="T70" fmla="*/ 2147483647 w 129"/>
              <a:gd name="T71" fmla="*/ 2147483647 h 142"/>
              <a:gd name="T72" fmla="*/ 2147483647 w 129"/>
              <a:gd name="T73" fmla="*/ 2147483647 h 142"/>
              <a:gd name="T74" fmla="*/ 2147483647 w 129"/>
              <a:gd name="T75" fmla="*/ 2147483647 h 142"/>
              <a:gd name="T76" fmla="*/ 2147483647 w 129"/>
              <a:gd name="T77" fmla="*/ 2147483647 h 142"/>
              <a:gd name="T78" fmla="*/ 2147483647 w 129"/>
              <a:gd name="T79" fmla="*/ 2147483647 h 142"/>
              <a:gd name="T80" fmla="*/ 2147483647 w 129"/>
              <a:gd name="T81" fmla="*/ 2147483647 h 142"/>
              <a:gd name="T82" fmla="*/ 2147483647 w 129"/>
              <a:gd name="T83" fmla="*/ 2147483647 h 142"/>
              <a:gd name="T84" fmla="*/ 2147483647 w 129"/>
              <a:gd name="T85" fmla="*/ 2147483647 h 142"/>
              <a:gd name="T86" fmla="*/ 2147483647 w 129"/>
              <a:gd name="T87" fmla="*/ 2147483647 h 142"/>
              <a:gd name="T88" fmla="*/ 2147483647 w 129"/>
              <a:gd name="T89" fmla="*/ 0 h 142"/>
              <a:gd name="T90" fmla="*/ 2147483647 w 129"/>
              <a:gd name="T91" fmla="*/ 2147483647 h 1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9" h="142">
                <a:moveTo>
                  <a:pt x="127" y="8"/>
                </a:moveTo>
                <a:lnTo>
                  <a:pt x="125" y="0"/>
                </a:lnTo>
                <a:lnTo>
                  <a:pt x="112" y="2"/>
                </a:lnTo>
                <a:lnTo>
                  <a:pt x="99" y="3"/>
                </a:lnTo>
                <a:lnTo>
                  <a:pt x="88" y="8"/>
                </a:lnTo>
                <a:lnTo>
                  <a:pt x="76" y="13"/>
                </a:lnTo>
                <a:lnTo>
                  <a:pt x="65" y="18"/>
                </a:lnTo>
                <a:lnTo>
                  <a:pt x="53" y="26"/>
                </a:lnTo>
                <a:lnTo>
                  <a:pt x="44" y="32"/>
                </a:lnTo>
                <a:lnTo>
                  <a:pt x="36" y="42"/>
                </a:lnTo>
                <a:lnTo>
                  <a:pt x="27" y="52"/>
                </a:lnTo>
                <a:lnTo>
                  <a:pt x="21" y="63"/>
                </a:lnTo>
                <a:lnTo>
                  <a:pt x="14" y="75"/>
                </a:lnTo>
                <a:lnTo>
                  <a:pt x="10" y="86"/>
                </a:lnTo>
                <a:lnTo>
                  <a:pt x="5" y="99"/>
                </a:lnTo>
                <a:lnTo>
                  <a:pt x="1" y="114"/>
                </a:lnTo>
                <a:lnTo>
                  <a:pt x="1" y="127"/>
                </a:lnTo>
                <a:lnTo>
                  <a:pt x="0" y="141"/>
                </a:lnTo>
                <a:lnTo>
                  <a:pt x="10" y="141"/>
                </a:lnTo>
                <a:lnTo>
                  <a:pt x="10" y="127"/>
                </a:lnTo>
                <a:lnTo>
                  <a:pt x="11" y="114"/>
                </a:lnTo>
                <a:lnTo>
                  <a:pt x="13" y="101"/>
                </a:lnTo>
                <a:lnTo>
                  <a:pt x="18" y="89"/>
                </a:lnTo>
                <a:lnTo>
                  <a:pt x="23" y="78"/>
                </a:lnTo>
                <a:lnTo>
                  <a:pt x="27" y="67"/>
                </a:lnTo>
                <a:lnTo>
                  <a:pt x="34" y="57"/>
                </a:lnTo>
                <a:lnTo>
                  <a:pt x="42" y="47"/>
                </a:lnTo>
                <a:lnTo>
                  <a:pt x="50" y="39"/>
                </a:lnTo>
                <a:lnTo>
                  <a:pt x="60" y="32"/>
                </a:lnTo>
                <a:lnTo>
                  <a:pt x="70" y="26"/>
                </a:lnTo>
                <a:lnTo>
                  <a:pt x="79" y="19"/>
                </a:lnTo>
                <a:lnTo>
                  <a:pt x="89" y="16"/>
                </a:lnTo>
                <a:lnTo>
                  <a:pt x="101" y="13"/>
                </a:lnTo>
                <a:lnTo>
                  <a:pt x="114" y="10"/>
                </a:lnTo>
                <a:lnTo>
                  <a:pt x="125" y="10"/>
                </a:lnTo>
                <a:lnTo>
                  <a:pt x="123" y="2"/>
                </a:lnTo>
                <a:lnTo>
                  <a:pt x="125" y="10"/>
                </a:lnTo>
                <a:lnTo>
                  <a:pt x="127" y="8"/>
                </a:lnTo>
                <a:lnTo>
                  <a:pt x="128" y="8"/>
                </a:lnTo>
                <a:lnTo>
                  <a:pt x="128" y="6"/>
                </a:lnTo>
                <a:lnTo>
                  <a:pt x="128" y="5"/>
                </a:lnTo>
                <a:lnTo>
                  <a:pt x="128" y="3"/>
                </a:lnTo>
                <a:lnTo>
                  <a:pt x="128" y="2"/>
                </a:lnTo>
                <a:lnTo>
                  <a:pt x="127" y="2"/>
                </a:lnTo>
                <a:lnTo>
                  <a:pt x="125" y="0"/>
                </a:lnTo>
                <a:lnTo>
                  <a:pt x="127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0" name="Freeform 90"/>
          <p:cNvSpPr>
            <a:spLocks/>
          </p:cNvSpPr>
          <p:nvPr/>
        </p:nvSpPr>
        <p:spPr bwMode="auto">
          <a:xfrm>
            <a:off x="3273425" y="3419475"/>
            <a:ext cx="158750" cy="315913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451" name="Freeform 91"/>
          <p:cNvSpPr>
            <a:spLocks/>
          </p:cNvSpPr>
          <p:nvPr/>
        </p:nvSpPr>
        <p:spPr bwMode="auto">
          <a:xfrm>
            <a:off x="3265488" y="34115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" name="Freeform 92"/>
          <p:cNvSpPr>
            <a:spLocks/>
          </p:cNvSpPr>
          <p:nvPr/>
        </p:nvSpPr>
        <p:spPr bwMode="auto">
          <a:xfrm>
            <a:off x="3265488" y="35766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3" name="Freeform 93"/>
          <p:cNvSpPr>
            <a:spLocks/>
          </p:cNvSpPr>
          <p:nvPr/>
        </p:nvSpPr>
        <p:spPr bwMode="auto">
          <a:xfrm>
            <a:off x="3351213" y="3576638"/>
            <a:ext cx="88900" cy="166687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4" name="Freeform 94"/>
          <p:cNvSpPr>
            <a:spLocks/>
          </p:cNvSpPr>
          <p:nvPr/>
        </p:nvSpPr>
        <p:spPr bwMode="auto">
          <a:xfrm>
            <a:off x="3351213" y="3411538"/>
            <a:ext cx="88900" cy="166687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5" name="Freeform 95"/>
          <p:cNvSpPr>
            <a:spLocks/>
          </p:cNvSpPr>
          <p:nvPr/>
        </p:nvSpPr>
        <p:spPr bwMode="auto">
          <a:xfrm>
            <a:off x="2817813" y="3917950"/>
            <a:ext cx="109537" cy="220663"/>
          </a:xfrm>
          <a:custGeom>
            <a:avLst/>
            <a:gdLst>
              <a:gd name="T0" fmla="*/ 2147483647 w 69"/>
              <a:gd name="T1" fmla="*/ 0 h 139"/>
              <a:gd name="T2" fmla="*/ 2147483647 w 69"/>
              <a:gd name="T3" fmla="*/ 2147483647 h 139"/>
              <a:gd name="T4" fmla="*/ 2147483647 w 69"/>
              <a:gd name="T5" fmla="*/ 2147483647 h 139"/>
              <a:gd name="T6" fmla="*/ 2147483647 w 69"/>
              <a:gd name="T7" fmla="*/ 2147483647 h 139"/>
              <a:gd name="T8" fmla="*/ 2147483647 w 69"/>
              <a:gd name="T9" fmla="*/ 2147483647 h 139"/>
              <a:gd name="T10" fmla="*/ 2147483647 w 69"/>
              <a:gd name="T11" fmla="*/ 2147483647 h 139"/>
              <a:gd name="T12" fmla="*/ 2147483647 w 69"/>
              <a:gd name="T13" fmla="*/ 2147483647 h 139"/>
              <a:gd name="T14" fmla="*/ 0 w 69"/>
              <a:gd name="T15" fmla="*/ 2147483647 h 139"/>
              <a:gd name="T16" fmla="*/ 0 w 69"/>
              <a:gd name="T17" fmla="*/ 2147483647 h 139"/>
              <a:gd name="T18" fmla="*/ 0 w 69"/>
              <a:gd name="T19" fmla="*/ 2147483647 h 139"/>
              <a:gd name="T20" fmla="*/ 2147483647 w 69"/>
              <a:gd name="T21" fmla="*/ 2147483647 h 139"/>
              <a:gd name="T22" fmla="*/ 2147483647 w 69"/>
              <a:gd name="T23" fmla="*/ 2147483647 h 139"/>
              <a:gd name="T24" fmla="*/ 2147483647 w 69"/>
              <a:gd name="T25" fmla="*/ 2147483647 h 139"/>
              <a:gd name="T26" fmla="*/ 2147483647 w 69"/>
              <a:gd name="T27" fmla="*/ 2147483647 h 139"/>
              <a:gd name="T28" fmla="*/ 2147483647 w 69"/>
              <a:gd name="T29" fmla="*/ 2147483647 h 139"/>
              <a:gd name="T30" fmla="*/ 2147483647 w 69"/>
              <a:gd name="T31" fmla="*/ 2147483647 h 139"/>
              <a:gd name="T32" fmla="*/ 2147483647 w 69"/>
              <a:gd name="T33" fmla="*/ 2147483647 h 139"/>
              <a:gd name="T34" fmla="*/ 2147483647 w 69"/>
              <a:gd name="T35" fmla="*/ 2147483647 h 139"/>
              <a:gd name="T36" fmla="*/ 2147483647 w 69"/>
              <a:gd name="T37" fmla="*/ 2147483647 h 139"/>
              <a:gd name="T38" fmla="*/ 2147483647 w 69"/>
              <a:gd name="T39" fmla="*/ 2147483647 h 139"/>
              <a:gd name="T40" fmla="*/ 2147483647 w 69"/>
              <a:gd name="T41" fmla="*/ 2147483647 h 139"/>
              <a:gd name="T42" fmla="*/ 2147483647 w 69"/>
              <a:gd name="T43" fmla="*/ 2147483647 h 139"/>
              <a:gd name="T44" fmla="*/ 2147483647 w 69"/>
              <a:gd name="T45" fmla="*/ 2147483647 h 139"/>
              <a:gd name="T46" fmla="*/ 2147483647 w 69"/>
              <a:gd name="T47" fmla="*/ 2147483647 h 139"/>
              <a:gd name="T48" fmla="*/ 2147483647 w 69"/>
              <a:gd name="T49" fmla="*/ 2147483647 h 139"/>
              <a:gd name="T50" fmla="*/ 2147483647 w 69"/>
              <a:gd name="T51" fmla="*/ 2147483647 h 139"/>
              <a:gd name="T52" fmla="*/ 2147483647 w 69"/>
              <a:gd name="T53" fmla="*/ 2147483647 h 139"/>
              <a:gd name="T54" fmla="*/ 2147483647 w 69"/>
              <a:gd name="T55" fmla="*/ 2147483647 h 139"/>
              <a:gd name="T56" fmla="*/ 2147483647 w 69"/>
              <a:gd name="T57" fmla="*/ 2147483647 h 139"/>
              <a:gd name="T58" fmla="*/ 2147483647 w 69"/>
              <a:gd name="T59" fmla="*/ 2147483647 h 139"/>
              <a:gd name="T60" fmla="*/ 2147483647 w 69"/>
              <a:gd name="T61" fmla="*/ 2147483647 h 139"/>
              <a:gd name="T62" fmla="*/ 2147483647 w 69"/>
              <a:gd name="T63" fmla="*/ 2147483647 h 139"/>
              <a:gd name="T64" fmla="*/ 2147483647 w 69"/>
              <a:gd name="T65" fmla="*/ 0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9" h="139">
                <a:moveTo>
                  <a:pt x="34" y="0"/>
                </a:moveTo>
                <a:lnTo>
                  <a:pt x="27" y="1"/>
                </a:lnTo>
                <a:lnTo>
                  <a:pt x="21" y="6"/>
                </a:lnTo>
                <a:lnTo>
                  <a:pt x="14" y="11"/>
                </a:lnTo>
                <a:lnTo>
                  <a:pt x="9" y="21"/>
                </a:lnTo>
                <a:lnTo>
                  <a:pt x="6" y="31"/>
                </a:lnTo>
                <a:lnTo>
                  <a:pt x="3" y="42"/>
                </a:lnTo>
                <a:lnTo>
                  <a:pt x="0" y="55"/>
                </a:lnTo>
                <a:lnTo>
                  <a:pt x="0" y="70"/>
                </a:lnTo>
                <a:lnTo>
                  <a:pt x="0" y="83"/>
                </a:lnTo>
                <a:lnTo>
                  <a:pt x="3" y="96"/>
                </a:lnTo>
                <a:lnTo>
                  <a:pt x="6" y="107"/>
                </a:lnTo>
                <a:lnTo>
                  <a:pt x="9" y="118"/>
                </a:lnTo>
                <a:lnTo>
                  <a:pt x="14" y="127"/>
                </a:lnTo>
                <a:lnTo>
                  <a:pt x="21" y="133"/>
                </a:lnTo>
                <a:lnTo>
                  <a:pt x="27" y="136"/>
                </a:lnTo>
                <a:lnTo>
                  <a:pt x="34" y="138"/>
                </a:lnTo>
                <a:lnTo>
                  <a:pt x="40" y="136"/>
                </a:lnTo>
                <a:lnTo>
                  <a:pt x="47" y="133"/>
                </a:lnTo>
                <a:lnTo>
                  <a:pt x="53" y="127"/>
                </a:lnTo>
                <a:lnTo>
                  <a:pt x="58" y="118"/>
                </a:lnTo>
                <a:lnTo>
                  <a:pt x="63" y="107"/>
                </a:lnTo>
                <a:lnTo>
                  <a:pt x="66" y="96"/>
                </a:lnTo>
                <a:lnTo>
                  <a:pt x="68" y="83"/>
                </a:lnTo>
                <a:lnTo>
                  <a:pt x="68" y="70"/>
                </a:lnTo>
                <a:lnTo>
                  <a:pt x="68" y="55"/>
                </a:lnTo>
                <a:lnTo>
                  <a:pt x="66" y="42"/>
                </a:lnTo>
                <a:lnTo>
                  <a:pt x="63" y="31"/>
                </a:lnTo>
                <a:lnTo>
                  <a:pt x="58" y="21"/>
                </a:lnTo>
                <a:lnTo>
                  <a:pt x="53" y="11"/>
                </a:lnTo>
                <a:lnTo>
                  <a:pt x="47" y="6"/>
                </a:lnTo>
                <a:lnTo>
                  <a:pt x="40" y="1"/>
                </a:lnTo>
                <a:lnTo>
                  <a:pt x="34" y="0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6" name="Freeform 96"/>
          <p:cNvSpPr>
            <a:spLocks/>
          </p:cNvSpPr>
          <p:nvPr/>
        </p:nvSpPr>
        <p:spPr bwMode="auto">
          <a:xfrm>
            <a:off x="2809875" y="3913188"/>
            <a:ext cx="63500" cy="117475"/>
          </a:xfrm>
          <a:custGeom>
            <a:avLst/>
            <a:gdLst>
              <a:gd name="T0" fmla="*/ 2147483647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2147483647 h 74"/>
              <a:gd name="T18" fmla="*/ 2147483647 w 40"/>
              <a:gd name="T19" fmla="*/ 0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0 w 40"/>
              <a:gd name="T35" fmla="*/ 2147483647 h 74"/>
              <a:gd name="T36" fmla="*/ 2147483647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74">
                <a:moveTo>
                  <a:pt x="8" y="73"/>
                </a:moveTo>
                <a:lnTo>
                  <a:pt x="10" y="60"/>
                </a:lnTo>
                <a:lnTo>
                  <a:pt x="11" y="47"/>
                </a:lnTo>
                <a:lnTo>
                  <a:pt x="14" y="35"/>
                </a:lnTo>
                <a:lnTo>
                  <a:pt x="18" y="26"/>
                </a:lnTo>
                <a:lnTo>
                  <a:pt x="23" y="17"/>
                </a:lnTo>
                <a:lnTo>
                  <a:pt x="29" y="13"/>
                </a:lnTo>
                <a:lnTo>
                  <a:pt x="34" y="8"/>
                </a:lnTo>
                <a:lnTo>
                  <a:pt x="39" y="8"/>
                </a:lnTo>
                <a:lnTo>
                  <a:pt x="39" y="0"/>
                </a:lnTo>
                <a:lnTo>
                  <a:pt x="31" y="1"/>
                </a:lnTo>
                <a:lnTo>
                  <a:pt x="23" y="6"/>
                </a:lnTo>
                <a:lnTo>
                  <a:pt x="16" y="13"/>
                </a:lnTo>
                <a:lnTo>
                  <a:pt x="11" y="22"/>
                </a:lnTo>
                <a:lnTo>
                  <a:pt x="6" y="32"/>
                </a:lnTo>
                <a:lnTo>
                  <a:pt x="3" y="45"/>
                </a:lnTo>
                <a:lnTo>
                  <a:pt x="1" y="58"/>
                </a:lnTo>
                <a:lnTo>
                  <a:pt x="0" y="73"/>
                </a:lnTo>
                <a:lnTo>
                  <a:pt x="8" y="7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7" name="Freeform 97"/>
          <p:cNvSpPr>
            <a:spLocks/>
          </p:cNvSpPr>
          <p:nvPr/>
        </p:nvSpPr>
        <p:spPr bwMode="auto">
          <a:xfrm>
            <a:off x="2809875" y="4029075"/>
            <a:ext cx="63500" cy="117475"/>
          </a:xfrm>
          <a:custGeom>
            <a:avLst/>
            <a:gdLst>
              <a:gd name="T0" fmla="*/ 2147483647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0 h 74"/>
              <a:gd name="T18" fmla="*/ 0 w 40"/>
              <a:gd name="T19" fmla="*/ 0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2147483647 w 40"/>
              <a:gd name="T35" fmla="*/ 2147483647 h 74"/>
              <a:gd name="T36" fmla="*/ 2147483647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74">
                <a:moveTo>
                  <a:pt x="39" y="63"/>
                </a:moveTo>
                <a:lnTo>
                  <a:pt x="34" y="63"/>
                </a:lnTo>
                <a:lnTo>
                  <a:pt x="29" y="60"/>
                </a:lnTo>
                <a:lnTo>
                  <a:pt x="23" y="53"/>
                </a:lnTo>
                <a:lnTo>
                  <a:pt x="18" y="45"/>
                </a:lnTo>
                <a:lnTo>
                  <a:pt x="14" y="37"/>
                </a:lnTo>
                <a:lnTo>
                  <a:pt x="11" y="26"/>
                </a:lnTo>
                <a:lnTo>
                  <a:pt x="10" y="13"/>
                </a:lnTo>
                <a:lnTo>
                  <a:pt x="8" y="0"/>
                </a:lnTo>
                <a:lnTo>
                  <a:pt x="0" y="0"/>
                </a:lnTo>
                <a:lnTo>
                  <a:pt x="1" y="14"/>
                </a:lnTo>
                <a:lnTo>
                  <a:pt x="3" y="27"/>
                </a:lnTo>
                <a:lnTo>
                  <a:pt x="6" y="39"/>
                </a:lnTo>
                <a:lnTo>
                  <a:pt x="11" y="50"/>
                </a:lnTo>
                <a:lnTo>
                  <a:pt x="16" y="58"/>
                </a:lnTo>
                <a:lnTo>
                  <a:pt x="23" y="66"/>
                </a:lnTo>
                <a:lnTo>
                  <a:pt x="31" y="70"/>
                </a:lnTo>
                <a:lnTo>
                  <a:pt x="39" y="73"/>
                </a:lnTo>
                <a:lnTo>
                  <a:pt x="39" y="6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8" name="Freeform 98"/>
          <p:cNvSpPr>
            <a:spLocks/>
          </p:cNvSpPr>
          <p:nvPr/>
        </p:nvSpPr>
        <p:spPr bwMode="auto">
          <a:xfrm>
            <a:off x="2871788" y="4029075"/>
            <a:ext cx="63500" cy="117475"/>
          </a:xfrm>
          <a:custGeom>
            <a:avLst/>
            <a:gdLst>
              <a:gd name="T0" fmla="*/ 2147483647 w 40"/>
              <a:gd name="T1" fmla="*/ 0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0 w 40"/>
              <a:gd name="T17" fmla="*/ 2147483647 h 74"/>
              <a:gd name="T18" fmla="*/ 0 w 40"/>
              <a:gd name="T19" fmla="*/ 2147483647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2147483647 w 40"/>
              <a:gd name="T35" fmla="*/ 0 h 74"/>
              <a:gd name="T36" fmla="*/ 2147483647 w 40"/>
              <a:gd name="T37" fmla="*/ 0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74">
                <a:moveTo>
                  <a:pt x="31" y="0"/>
                </a:moveTo>
                <a:lnTo>
                  <a:pt x="29" y="13"/>
                </a:lnTo>
                <a:lnTo>
                  <a:pt x="27" y="26"/>
                </a:lnTo>
                <a:lnTo>
                  <a:pt x="24" y="37"/>
                </a:lnTo>
                <a:lnTo>
                  <a:pt x="21" y="45"/>
                </a:lnTo>
                <a:lnTo>
                  <a:pt x="16" y="53"/>
                </a:lnTo>
                <a:lnTo>
                  <a:pt x="11" y="60"/>
                </a:lnTo>
                <a:lnTo>
                  <a:pt x="5" y="63"/>
                </a:lnTo>
                <a:lnTo>
                  <a:pt x="0" y="63"/>
                </a:lnTo>
                <a:lnTo>
                  <a:pt x="0" y="73"/>
                </a:lnTo>
                <a:lnTo>
                  <a:pt x="8" y="70"/>
                </a:lnTo>
                <a:lnTo>
                  <a:pt x="16" y="66"/>
                </a:lnTo>
                <a:lnTo>
                  <a:pt x="23" y="58"/>
                </a:lnTo>
                <a:lnTo>
                  <a:pt x="29" y="50"/>
                </a:lnTo>
                <a:lnTo>
                  <a:pt x="32" y="39"/>
                </a:lnTo>
                <a:lnTo>
                  <a:pt x="36" y="27"/>
                </a:lnTo>
                <a:lnTo>
                  <a:pt x="39" y="14"/>
                </a:lnTo>
                <a:lnTo>
                  <a:pt x="39" y="0"/>
                </a:lnTo>
                <a:lnTo>
                  <a:pt x="31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9" name="Freeform 99"/>
          <p:cNvSpPr>
            <a:spLocks/>
          </p:cNvSpPr>
          <p:nvPr/>
        </p:nvSpPr>
        <p:spPr bwMode="auto">
          <a:xfrm>
            <a:off x="2871788" y="3913188"/>
            <a:ext cx="63500" cy="117475"/>
          </a:xfrm>
          <a:custGeom>
            <a:avLst/>
            <a:gdLst>
              <a:gd name="T0" fmla="*/ 0 w 40"/>
              <a:gd name="T1" fmla="*/ 2147483647 h 74"/>
              <a:gd name="T2" fmla="*/ 2147483647 w 40"/>
              <a:gd name="T3" fmla="*/ 2147483647 h 74"/>
              <a:gd name="T4" fmla="*/ 2147483647 w 40"/>
              <a:gd name="T5" fmla="*/ 2147483647 h 74"/>
              <a:gd name="T6" fmla="*/ 2147483647 w 40"/>
              <a:gd name="T7" fmla="*/ 2147483647 h 74"/>
              <a:gd name="T8" fmla="*/ 2147483647 w 40"/>
              <a:gd name="T9" fmla="*/ 2147483647 h 74"/>
              <a:gd name="T10" fmla="*/ 2147483647 w 40"/>
              <a:gd name="T11" fmla="*/ 2147483647 h 74"/>
              <a:gd name="T12" fmla="*/ 2147483647 w 40"/>
              <a:gd name="T13" fmla="*/ 2147483647 h 74"/>
              <a:gd name="T14" fmla="*/ 2147483647 w 40"/>
              <a:gd name="T15" fmla="*/ 2147483647 h 74"/>
              <a:gd name="T16" fmla="*/ 2147483647 w 40"/>
              <a:gd name="T17" fmla="*/ 2147483647 h 74"/>
              <a:gd name="T18" fmla="*/ 2147483647 w 40"/>
              <a:gd name="T19" fmla="*/ 2147483647 h 74"/>
              <a:gd name="T20" fmla="*/ 2147483647 w 40"/>
              <a:gd name="T21" fmla="*/ 2147483647 h 74"/>
              <a:gd name="T22" fmla="*/ 2147483647 w 40"/>
              <a:gd name="T23" fmla="*/ 2147483647 h 74"/>
              <a:gd name="T24" fmla="*/ 2147483647 w 40"/>
              <a:gd name="T25" fmla="*/ 2147483647 h 74"/>
              <a:gd name="T26" fmla="*/ 2147483647 w 40"/>
              <a:gd name="T27" fmla="*/ 2147483647 h 74"/>
              <a:gd name="T28" fmla="*/ 2147483647 w 40"/>
              <a:gd name="T29" fmla="*/ 2147483647 h 74"/>
              <a:gd name="T30" fmla="*/ 2147483647 w 40"/>
              <a:gd name="T31" fmla="*/ 2147483647 h 74"/>
              <a:gd name="T32" fmla="*/ 2147483647 w 40"/>
              <a:gd name="T33" fmla="*/ 2147483647 h 74"/>
              <a:gd name="T34" fmla="*/ 0 w 40"/>
              <a:gd name="T35" fmla="*/ 0 h 74"/>
              <a:gd name="T36" fmla="*/ 0 w 40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74">
                <a:moveTo>
                  <a:pt x="0" y="8"/>
                </a:moveTo>
                <a:lnTo>
                  <a:pt x="5" y="8"/>
                </a:lnTo>
                <a:lnTo>
                  <a:pt x="11" y="13"/>
                </a:lnTo>
                <a:lnTo>
                  <a:pt x="16" y="17"/>
                </a:lnTo>
                <a:lnTo>
                  <a:pt x="21" y="26"/>
                </a:lnTo>
                <a:lnTo>
                  <a:pt x="24" y="35"/>
                </a:lnTo>
                <a:lnTo>
                  <a:pt x="27" y="47"/>
                </a:lnTo>
                <a:lnTo>
                  <a:pt x="29" y="60"/>
                </a:lnTo>
                <a:lnTo>
                  <a:pt x="31" y="73"/>
                </a:lnTo>
                <a:lnTo>
                  <a:pt x="39" y="73"/>
                </a:lnTo>
                <a:lnTo>
                  <a:pt x="39" y="58"/>
                </a:lnTo>
                <a:lnTo>
                  <a:pt x="36" y="45"/>
                </a:lnTo>
                <a:lnTo>
                  <a:pt x="32" y="32"/>
                </a:lnTo>
                <a:lnTo>
                  <a:pt x="29" y="22"/>
                </a:lnTo>
                <a:lnTo>
                  <a:pt x="23" y="13"/>
                </a:lnTo>
                <a:lnTo>
                  <a:pt x="16" y="6"/>
                </a:lnTo>
                <a:lnTo>
                  <a:pt x="8" y="1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0" name="Freeform 100"/>
          <p:cNvSpPr>
            <a:spLocks/>
          </p:cNvSpPr>
          <p:nvPr/>
        </p:nvSpPr>
        <p:spPr bwMode="auto">
          <a:xfrm>
            <a:off x="3341688" y="4327525"/>
            <a:ext cx="146050" cy="285750"/>
          </a:xfrm>
          <a:custGeom>
            <a:avLst/>
            <a:gdLst>
              <a:gd name="T0" fmla="*/ 2147483647 w 92"/>
              <a:gd name="T1" fmla="*/ 0 h 180"/>
              <a:gd name="T2" fmla="*/ 2147483647 w 92"/>
              <a:gd name="T3" fmla="*/ 0 h 180"/>
              <a:gd name="T4" fmla="*/ 2147483647 w 92"/>
              <a:gd name="T5" fmla="*/ 2147483647 h 180"/>
              <a:gd name="T6" fmla="*/ 2147483647 w 92"/>
              <a:gd name="T7" fmla="*/ 2147483647 h 180"/>
              <a:gd name="T8" fmla="*/ 2147483647 w 92"/>
              <a:gd name="T9" fmla="*/ 2147483647 h 180"/>
              <a:gd name="T10" fmla="*/ 2147483647 w 92"/>
              <a:gd name="T11" fmla="*/ 2147483647 h 180"/>
              <a:gd name="T12" fmla="*/ 2147483647 w 92"/>
              <a:gd name="T13" fmla="*/ 2147483647 h 180"/>
              <a:gd name="T14" fmla="*/ 2147483647 w 92"/>
              <a:gd name="T15" fmla="*/ 2147483647 h 180"/>
              <a:gd name="T16" fmla="*/ 2147483647 w 92"/>
              <a:gd name="T17" fmla="*/ 2147483647 h 180"/>
              <a:gd name="T18" fmla="*/ 2147483647 w 92"/>
              <a:gd name="T19" fmla="*/ 2147483647 h 180"/>
              <a:gd name="T20" fmla="*/ 0 w 92"/>
              <a:gd name="T21" fmla="*/ 2147483647 h 180"/>
              <a:gd name="T22" fmla="*/ 2147483647 w 92"/>
              <a:gd name="T23" fmla="*/ 2147483647 h 180"/>
              <a:gd name="T24" fmla="*/ 2147483647 w 92"/>
              <a:gd name="T25" fmla="*/ 2147483647 h 180"/>
              <a:gd name="T26" fmla="*/ 2147483647 w 92"/>
              <a:gd name="T27" fmla="*/ 2147483647 h 180"/>
              <a:gd name="T28" fmla="*/ 2147483647 w 92"/>
              <a:gd name="T29" fmla="*/ 2147483647 h 180"/>
              <a:gd name="T30" fmla="*/ 2147483647 w 92"/>
              <a:gd name="T31" fmla="*/ 2147483647 h 180"/>
              <a:gd name="T32" fmla="*/ 2147483647 w 92"/>
              <a:gd name="T33" fmla="*/ 2147483647 h 180"/>
              <a:gd name="T34" fmla="*/ 2147483647 w 92"/>
              <a:gd name="T35" fmla="*/ 2147483647 h 180"/>
              <a:gd name="T36" fmla="*/ 2147483647 w 92"/>
              <a:gd name="T37" fmla="*/ 2147483647 h 180"/>
              <a:gd name="T38" fmla="*/ 2147483647 w 92"/>
              <a:gd name="T39" fmla="*/ 2147483647 h 180"/>
              <a:gd name="T40" fmla="*/ 2147483647 w 92"/>
              <a:gd name="T41" fmla="*/ 2147483647 h 180"/>
              <a:gd name="T42" fmla="*/ 2147483647 w 92"/>
              <a:gd name="T43" fmla="*/ 2147483647 h 180"/>
              <a:gd name="T44" fmla="*/ 2147483647 w 92"/>
              <a:gd name="T45" fmla="*/ 2147483647 h 180"/>
              <a:gd name="T46" fmla="*/ 2147483647 w 92"/>
              <a:gd name="T47" fmla="*/ 2147483647 h 180"/>
              <a:gd name="T48" fmla="*/ 2147483647 w 92"/>
              <a:gd name="T49" fmla="*/ 2147483647 h 180"/>
              <a:gd name="T50" fmla="*/ 2147483647 w 92"/>
              <a:gd name="T51" fmla="*/ 2147483647 h 180"/>
              <a:gd name="T52" fmla="*/ 2147483647 w 92"/>
              <a:gd name="T53" fmla="*/ 2147483647 h 180"/>
              <a:gd name="T54" fmla="*/ 2147483647 w 92"/>
              <a:gd name="T55" fmla="*/ 2147483647 h 180"/>
              <a:gd name="T56" fmla="*/ 2147483647 w 92"/>
              <a:gd name="T57" fmla="*/ 2147483647 h 180"/>
              <a:gd name="T58" fmla="*/ 2147483647 w 92"/>
              <a:gd name="T59" fmla="*/ 2147483647 h 180"/>
              <a:gd name="T60" fmla="*/ 2147483647 w 92"/>
              <a:gd name="T61" fmla="*/ 2147483647 h 180"/>
              <a:gd name="T62" fmla="*/ 2147483647 w 92"/>
              <a:gd name="T63" fmla="*/ 2147483647 h 180"/>
              <a:gd name="T64" fmla="*/ 2147483647 w 92"/>
              <a:gd name="T65" fmla="*/ 2147483647 h 180"/>
              <a:gd name="T66" fmla="*/ 2147483647 w 92"/>
              <a:gd name="T67" fmla="*/ 2147483647 h 180"/>
              <a:gd name="T68" fmla="*/ 2147483647 w 92"/>
              <a:gd name="T69" fmla="*/ 2147483647 h 180"/>
              <a:gd name="T70" fmla="*/ 2147483647 w 92"/>
              <a:gd name="T71" fmla="*/ 2147483647 h 180"/>
              <a:gd name="T72" fmla="*/ 2147483647 w 92"/>
              <a:gd name="T73" fmla="*/ 2147483647 h 180"/>
              <a:gd name="T74" fmla="*/ 2147483647 w 92"/>
              <a:gd name="T75" fmla="*/ 2147483647 h 180"/>
              <a:gd name="T76" fmla="*/ 2147483647 w 92"/>
              <a:gd name="T77" fmla="*/ 2147483647 h 180"/>
              <a:gd name="T78" fmla="*/ 2147483647 w 92"/>
              <a:gd name="T79" fmla="*/ 0 h 180"/>
              <a:gd name="T80" fmla="*/ 2147483647 w 92"/>
              <a:gd name="T81" fmla="*/ 0 h 1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80">
                <a:moveTo>
                  <a:pt x="45" y="0"/>
                </a:moveTo>
                <a:lnTo>
                  <a:pt x="40" y="0"/>
                </a:lnTo>
                <a:lnTo>
                  <a:pt x="35" y="2"/>
                </a:lnTo>
                <a:lnTo>
                  <a:pt x="32" y="5"/>
                </a:lnTo>
                <a:lnTo>
                  <a:pt x="27" y="8"/>
                </a:lnTo>
                <a:lnTo>
                  <a:pt x="19" y="17"/>
                </a:lnTo>
                <a:lnTo>
                  <a:pt x="13" y="26"/>
                </a:lnTo>
                <a:lnTo>
                  <a:pt x="8" y="41"/>
                </a:lnTo>
                <a:lnTo>
                  <a:pt x="3" y="56"/>
                </a:lnTo>
                <a:lnTo>
                  <a:pt x="1" y="72"/>
                </a:lnTo>
                <a:lnTo>
                  <a:pt x="0" y="90"/>
                </a:lnTo>
                <a:lnTo>
                  <a:pt x="1" y="109"/>
                </a:lnTo>
                <a:lnTo>
                  <a:pt x="3" y="125"/>
                </a:lnTo>
                <a:lnTo>
                  <a:pt x="8" y="140"/>
                </a:lnTo>
                <a:lnTo>
                  <a:pt x="13" y="153"/>
                </a:lnTo>
                <a:lnTo>
                  <a:pt x="19" y="164"/>
                </a:lnTo>
                <a:lnTo>
                  <a:pt x="27" y="173"/>
                </a:lnTo>
                <a:lnTo>
                  <a:pt x="32" y="176"/>
                </a:lnTo>
                <a:lnTo>
                  <a:pt x="35" y="177"/>
                </a:lnTo>
                <a:lnTo>
                  <a:pt x="40" y="179"/>
                </a:lnTo>
                <a:lnTo>
                  <a:pt x="45" y="179"/>
                </a:lnTo>
                <a:lnTo>
                  <a:pt x="50" y="179"/>
                </a:lnTo>
                <a:lnTo>
                  <a:pt x="53" y="177"/>
                </a:lnTo>
                <a:lnTo>
                  <a:pt x="58" y="176"/>
                </a:lnTo>
                <a:lnTo>
                  <a:pt x="63" y="173"/>
                </a:lnTo>
                <a:lnTo>
                  <a:pt x="69" y="164"/>
                </a:lnTo>
                <a:lnTo>
                  <a:pt x="76" y="153"/>
                </a:lnTo>
                <a:lnTo>
                  <a:pt x="82" y="140"/>
                </a:lnTo>
                <a:lnTo>
                  <a:pt x="86" y="125"/>
                </a:lnTo>
                <a:lnTo>
                  <a:pt x="89" y="109"/>
                </a:lnTo>
                <a:lnTo>
                  <a:pt x="91" y="90"/>
                </a:lnTo>
                <a:lnTo>
                  <a:pt x="89" y="72"/>
                </a:lnTo>
                <a:lnTo>
                  <a:pt x="86" y="56"/>
                </a:lnTo>
                <a:lnTo>
                  <a:pt x="82" y="41"/>
                </a:lnTo>
                <a:lnTo>
                  <a:pt x="76" y="26"/>
                </a:lnTo>
                <a:lnTo>
                  <a:pt x="69" y="17"/>
                </a:lnTo>
                <a:lnTo>
                  <a:pt x="63" y="8"/>
                </a:lnTo>
                <a:lnTo>
                  <a:pt x="58" y="5"/>
                </a:lnTo>
                <a:lnTo>
                  <a:pt x="53" y="2"/>
                </a:lnTo>
                <a:lnTo>
                  <a:pt x="50" y="0"/>
                </a:lnTo>
                <a:lnTo>
                  <a:pt x="45" y="0"/>
                </a:lnTo>
              </a:path>
            </a:pathLst>
          </a:custGeom>
          <a:solidFill>
            <a:srgbClr val="176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1" name="Freeform 101"/>
          <p:cNvSpPr>
            <a:spLocks/>
          </p:cNvSpPr>
          <p:nvPr/>
        </p:nvSpPr>
        <p:spPr bwMode="auto">
          <a:xfrm>
            <a:off x="3335338" y="4322763"/>
            <a:ext cx="79375" cy="149225"/>
          </a:xfrm>
          <a:custGeom>
            <a:avLst/>
            <a:gdLst>
              <a:gd name="T0" fmla="*/ 2147483647 w 50"/>
              <a:gd name="T1" fmla="*/ 2147483647 h 94"/>
              <a:gd name="T2" fmla="*/ 2147483647 w 50"/>
              <a:gd name="T3" fmla="*/ 2147483647 h 94"/>
              <a:gd name="T4" fmla="*/ 2147483647 w 50"/>
              <a:gd name="T5" fmla="*/ 2147483647 h 94"/>
              <a:gd name="T6" fmla="*/ 2147483647 w 50"/>
              <a:gd name="T7" fmla="*/ 2147483647 h 94"/>
              <a:gd name="T8" fmla="*/ 2147483647 w 50"/>
              <a:gd name="T9" fmla="*/ 2147483647 h 94"/>
              <a:gd name="T10" fmla="*/ 2147483647 w 50"/>
              <a:gd name="T11" fmla="*/ 2147483647 h 94"/>
              <a:gd name="T12" fmla="*/ 2147483647 w 50"/>
              <a:gd name="T13" fmla="*/ 2147483647 h 94"/>
              <a:gd name="T14" fmla="*/ 2147483647 w 50"/>
              <a:gd name="T15" fmla="*/ 2147483647 h 94"/>
              <a:gd name="T16" fmla="*/ 2147483647 w 50"/>
              <a:gd name="T17" fmla="*/ 2147483647 h 94"/>
              <a:gd name="T18" fmla="*/ 2147483647 w 50"/>
              <a:gd name="T19" fmla="*/ 2147483647 h 94"/>
              <a:gd name="T20" fmla="*/ 2147483647 w 50"/>
              <a:gd name="T21" fmla="*/ 2147483647 h 94"/>
              <a:gd name="T22" fmla="*/ 2147483647 w 50"/>
              <a:gd name="T23" fmla="*/ 0 h 94"/>
              <a:gd name="T24" fmla="*/ 2147483647 w 50"/>
              <a:gd name="T25" fmla="*/ 0 h 94"/>
              <a:gd name="T26" fmla="*/ 2147483647 w 50"/>
              <a:gd name="T27" fmla="*/ 2147483647 h 94"/>
              <a:gd name="T28" fmla="*/ 2147483647 w 50"/>
              <a:gd name="T29" fmla="*/ 2147483647 h 94"/>
              <a:gd name="T30" fmla="*/ 2147483647 w 50"/>
              <a:gd name="T31" fmla="*/ 2147483647 h 94"/>
              <a:gd name="T32" fmla="*/ 2147483647 w 50"/>
              <a:gd name="T33" fmla="*/ 2147483647 h 94"/>
              <a:gd name="T34" fmla="*/ 2147483647 w 50"/>
              <a:gd name="T35" fmla="*/ 2147483647 h 94"/>
              <a:gd name="T36" fmla="*/ 2147483647 w 50"/>
              <a:gd name="T37" fmla="*/ 2147483647 h 94"/>
              <a:gd name="T38" fmla="*/ 2147483647 w 50"/>
              <a:gd name="T39" fmla="*/ 2147483647 h 94"/>
              <a:gd name="T40" fmla="*/ 0 w 50"/>
              <a:gd name="T41" fmla="*/ 2147483647 h 94"/>
              <a:gd name="T42" fmla="*/ 0 w 50"/>
              <a:gd name="T43" fmla="*/ 2147483647 h 94"/>
              <a:gd name="T44" fmla="*/ 2147483647 w 50"/>
              <a:gd name="T45" fmla="*/ 2147483647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0" h="94">
                <a:moveTo>
                  <a:pt x="8" y="93"/>
                </a:moveTo>
                <a:lnTo>
                  <a:pt x="8" y="76"/>
                </a:lnTo>
                <a:lnTo>
                  <a:pt x="12" y="59"/>
                </a:lnTo>
                <a:lnTo>
                  <a:pt x="17" y="44"/>
                </a:lnTo>
                <a:lnTo>
                  <a:pt x="21" y="33"/>
                </a:lnTo>
                <a:lnTo>
                  <a:pt x="28" y="21"/>
                </a:lnTo>
                <a:lnTo>
                  <a:pt x="34" y="13"/>
                </a:lnTo>
                <a:lnTo>
                  <a:pt x="38" y="11"/>
                </a:lnTo>
                <a:lnTo>
                  <a:pt x="41" y="10"/>
                </a:lnTo>
                <a:lnTo>
                  <a:pt x="46" y="8"/>
                </a:lnTo>
                <a:lnTo>
                  <a:pt x="49" y="8"/>
                </a:lnTo>
                <a:lnTo>
                  <a:pt x="49" y="0"/>
                </a:lnTo>
                <a:lnTo>
                  <a:pt x="44" y="0"/>
                </a:lnTo>
                <a:lnTo>
                  <a:pt x="38" y="2"/>
                </a:lnTo>
                <a:lnTo>
                  <a:pt x="33" y="3"/>
                </a:lnTo>
                <a:lnTo>
                  <a:pt x="28" y="8"/>
                </a:lnTo>
                <a:lnTo>
                  <a:pt x="20" y="16"/>
                </a:lnTo>
                <a:lnTo>
                  <a:pt x="13" y="28"/>
                </a:lnTo>
                <a:lnTo>
                  <a:pt x="8" y="42"/>
                </a:lnTo>
                <a:lnTo>
                  <a:pt x="4" y="57"/>
                </a:lnTo>
                <a:lnTo>
                  <a:pt x="0" y="75"/>
                </a:lnTo>
                <a:lnTo>
                  <a:pt x="0" y="93"/>
                </a:lnTo>
                <a:lnTo>
                  <a:pt x="8" y="9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" name="Freeform 102"/>
          <p:cNvSpPr>
            <a:spLocks/>
          </p:cNvSpPr>
          <p:nvPr/>
        </p:nvSpPr>
        <p:spPr bwMode="auto">
          <a:xfrm>
            <a:off x="3335338" y="4470400"/>
            <a:ext cx="79375" cy="150813"/>
          </a:xfrm>
          <a:custGeom>
            <a:avLst/>
            <a:gdLst>
              <a:gd name="T0" fmla="*/ 2147483647 w 50"/>
              <a:gd name="T1" fmla="*/ 2147483647 h 95"/>
              <a:gd name="T2" fmla="*/ 2147483647 w 50"/>
              <a:gd name="T3" fmla="*/ 2147483647 h 95"/>
              <a:gd name="T4" fmla="*/ 2147483647 w 50"/>
              <a:gd name="T5" fmla="*/ 2147483647 h 95"/>
              <a:gd name="T6" fmla="*/ 2147483647 w 50"/>
              <a:gd name="T7" fmla="*/ 2147483647 h 95"/>
              <a:gd name="T8" fmla="*/ 2147483647 w 50"/>
              <a:gd name="T9" fmla="*/ 2147483647 h 95"/>
              <a:gd name="T10" fmla="*/ 2147483647 w 50"/>
              <a:gd name="T11" fmla="*/ 2147483647 h 95"/>
              <a:gd name="T12" fmla="*/ 2147483647 w 50"/>
              <a:gd name="T13" fmla="*/ 2147483647 h 95"/>
              <a:gd name="T14" fmla="*/ 2147483647 w 50"/>
              <a:gd name="T15" fmla="*/ 2147483647 h 95"/>
              <a:gd name="T16" fmla="*/ 2147483647 w 50"/>
              <a:gd name="T17" fmla="*/ 2147483647 h 95"/>
              <a:gd name="T18" fmla="*/ 2147483647 w 50"/>
              <a:gd name="T19" fmla="*/ 2147483647 h 95"/>
              <a:gd name="T20" fmla="*/ 2147483647 w 50"/>
              <a:gd name="T21" fmla="*/ 0 h 95"/>
              <a:gd name="T22" fmla="*/ 0 w 50"/>
              <a:gd name="T23" fmla="*/ 0 h 95"/>
              <a:gd name="T24" fmla="*/ 0 w 50"/>
              <a:gd name="T25" fmla="*/ 2147483647 h 95"/>
              <a:gd name="T26" fmla="*/ 2147483647 w 50"/>
              <a:gd name="T27" fmla="*/ 2147483647 h 95"/>
              <a:gd name="T28" fmla="*/ 2147483647 w 50"/>
              <a:gd name="T29" fmla="*/ 2147483647 h 95"/>
              <a:gd name="T30" fmla="*/ 2147483647 w 50"/>
              <a:gd name="T31" fmla="*/ 2147483647 h 95"/>
              <a:gd name="T32" fmla="*/ 2147483647 w 50"/>
              <a:gd name="T33" fmla="*/ 2147483647 h 95"/>
              <a:gd name="T34" fmla="*/ 2147483647 w 50"/>
              <a:gd name="T35" fmla="*/ 2147483647 h 95"/>
              <a:gd name="T36" fmla="*/ 2147483647 w 50"/>
              <a:gd name="T37" fmla="*/ 2147483647 h 95"/>
              <a:gd name="T38" fmla="*/ 2147483647 w 50"/>
              <a:gd name="T39" fmla="*/ 2147483647 h 95"/>
              <a:gd name="T40" fmla="*/ 2147483647 w 50"/>
              <a:gd name="T41" fmla="*/ 2147483647 h 95"/>
              <a:gd name="T42" fmla="*/ 2147483647 w 50"/>
              <a:gd name="T43" fmla="*/ 2147483647 h 95"/>
              <a:gd name="T44" fmla="*/ 2147483647 w 50"/>
              <a:gd name="T45" fmla="*/ 2147483647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0" h="95">
                <a:moveTo>
                  <a:pt x="49" y="84"/>
                </a:moveTo>
                <a:lnTo>
                  <a:pt x="46" y="84"/>
                </a:lnTo>
                <a:lnTo>
                  <a:pt x="41" y="84"/>
                </a:lnTo>
                <a:lnTo>
                  <a:pt x="38" y="81"/>
                </a:lnTo>
                <a:lnTo>
                  <a:pt x="34" y="79"/>
                </a:lnTo>
                <a:lnTo>
                  <a:pt x="28" y="71"/>
                </a:lnTo>
                <a:lnTo>
                  <a:pt x="21" y="61"/>
                </a:lnTo>
                <a:lnTo>
                  <a:pt x="17" y="48"/>
                </a:lnTo>
                <a:lnTo>
                  <a:pt x="12" y="34"/>
                </a:lnTo>
                <a:lnTo>
                  <a:pt x="8" y="18"/>
                </a:lnTo>
                <a:lnTo>
                  <a:pt x="8" y="0"/>
                </a:lnTo>
                <a:lnTo>
                  <a:pt x="0" y="0"/>
                </a:lnTo>
                <a:lnTo>
                  <a:pt x="0" y="19"/>
                </a:lnTo>
                <a:lnTo>
                  <a:pt x="4" y="35"/>
                </a:lnTo>
                <a:lnTo>
                  <a:pt x="8" y="52"/>
                </a:lnTo>
                <a:lnTo>
                  <a:pt x="13" y="65"/>
                </a:lnTo>
                <a:lnTo>
                  <a:pt x="20" y="76"/>
                </a:lnTo>
                <a:lnTo>
                  <a:pt x="28" y="86"/>
                </a:lnTo>
                <a:lnTo>
                  <a:pt x="33" y="89"/>
                </a:lnTo>
                <a:lnTo>
                  <a:pt x="38" y="91"/>
                </a:lnTo>
                <a:lnTo>
                  <a:pt x="44" y="92"/>
                </a:lnTo>
                <a:lnTo>
                  <a:pt x="49" y="94"/>
                </a:lnTo>
                <a:lnTo>
                  <a:pt x="49" y="8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" name="Freeform 103"/>
          <p:cNvSpPr>
            <a:spLocks/>
          </p:cNvSpPr>
          <p:nvPr/>
        </p:nvSpPr>
        <p:spPr bwMode="auto">
          <a:xfrm>
            <a:off x="3413125" y="4470400"/>
            <a:ext cx="79375" cy="150813"/>
          </a:xfrm>
          <a:custGeom>
            <a:avLst/>
            <a:gdLst>
              <a:gd name="T0" fmla="*/ 2147483647 w 50"/>
              <a:gd name="T1" fmla="*/ 0 h 95"/>
              <a:gd name="T2" fmla="*/ 2147483647 w 50"/>
              <a:gd name="T3" fmla="*/ 2147483647 h 95"/>
              <a:gd name="T4" fmla="*/ 2147483647 w 50"/>
              <a:gd name="T5" fmla="*/ 2147483647 h 95"/>
              <a:gd name="T6" fmla="*/ 2147483647 w 50"/>
              <a:gd name="T7" fmla="*/ 2147483647 h 95"/>
              <a:gd name="T8" fmla="*/ 2147483647 w 50"/>
              <a:gd name="T9" fmla="*/ 2147483647 h 95"/>
              <a:gd name="T10" fmla="*/ 2147483647 w 50"/>
              <a:gd name="T11" fmla="*/ 2147483647 h 95"/>
              <a:gd name="T12" fmla="*/ 2147483647 w 50"/>
              <a:gd name="T13" fmla="*/ 2147483647 h 95"/>
              <a:gd name="T14" fmla="*/ 2147483647 w 50"/>
              <a:gd name="T15" fmla="*/ 2147483647 h 95"/>
              <a:gd name="T16" fmla="*/ 2147483647 w 50"/>
              <a:gd name="T17" fmla="*/ 2147483647 h 95"/>
              <a:gd name="T18" fmla="*/ 2147483647 w 50"/>
              <a:gd name="T19" fmla="*/ 2147483647 h 95"/>
              <a:gd name="T20" fmla="*/ 0 w 50"/>
              <a:gd name="T21" fmla="*/ 2147483647 h 95"/>
              <a:gd name="T22" fmla="*/ 0 w 50"/>
              <a:gd name="T23" fmla="*/ 2147483647 h 95"/>
              <a:gd name="T24" fmla="*/ 2147483647 w 50"/>
              <a:gd name="T25" fmla="*/ 2147483647 h 95"/>
              <a:gd name="T26" fmla="*/ 2147483647 w 50"/>
              <a:gd name="T27" fmla="*/ 2147483647 h 95"/>
              <a:gd name="T28" fmla="*/ 2147483647 w 50"/>
              <a:gd name="T29" fmla="*/ 2147483647 h 95"/>
              <a:gd name="T30" fmla="*/ 2147483647 w 50"/>
              <a:gd name="T31" fmla="*/ 2147483647 h 95"/>
              <a:gd name="T32" fmla="*/ 2147483647 w 50"/>
              <a:gd name="T33" fmla="*/ 2147483647 h 95"/>
              <a:gd name="T34" fmla="*/ 2147483647 w 50"/>
              <a:gd name="T35" fmla="*/ 2147483647 h 95"/>
              <a:gd name="T36" fmla="*/ 2147483647 w 50"/>
              <a:gd name="T37" fmla="*/ 2147483647 h 95"/>
              <a:gd name="T38" fmla="*/ 2147483647 w 50"/>
              <a:gd name="T39" fmla="*/ 2147483647 h 95"/>
              <a:gd name="T40" fmla="*/ 2147483647 w 50"/>
              <a:gd name="T41" fmla="*/ 2147483647 h 95"/>
              <a:gd name="T42" fmla="*/ 2147483647 w 50"/>
              <a:gd name="T43" fmla="*/ 0 h 95"/>
              <a:gd name="T44" fmla="*/ 2147483647 w 50"/>
              <a:gd name="T45" fmla="*/ 0 h 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0" h="95">
                <a:moveTo>
                  <a:pt x="41" y="0"/>
                </a:moveTo>
                <a:lnTo>
                  <a:pt x="39" y="18"/>
                </a:lnTo>
                <a:lnTo>
                  <a:pt x="37" y="34"/>
                </a:lnTo>
                <a:lnTo>
                  <a:pt x="33" y="48"/>
                </a:lnTo>
                <a:lnTo>
                  <a:pt x="28" y="61"/>
                </a:lnTo>
                <a:lnTo>
                  <a:pt x="21" y="71"/>
                </a:lnTo>
                <a:lnTo>
                  <a:pt x="15" y="79"/>
                </a:lnTo>
                <a:lnTo>
                  <a:pt x="11" y="81"/>
                </a:lnTo>
                <a:lnTo>
                  <a:pt x="7" y="84"/>
                </a:lnTo>
                <a:lnTo>
                  <a:pt x="3" y="84"/>
                </a:lnTo>
                <a:lnTo>
                  <a:pt x="0" y="84"/>
                </a:lnTo>
                <a:lnTo>
                  <a:pt x="0" y="94"/>
                </a:lnTo>
                <a:lnTo>
                  <a:pt x="5" y="92"/>
                </a:lnTo>
                <a:lnTo>
                  <a:pt x="10" y="91"/>
                </a:lnTo>
                <a:lnTo>
                  <a:pt x="15" y="89"/>
                </a:lnTo>
                <a:lnTo>
                  <a:pt x="20" y="86"/>
                </a:lnTo>
                <a:lnTo>
                  <a:pt x="28" y="76"/>
                </a:lnTo>
                <a:lnTo>
                  <a:pt x="36" y="65"/>
                </a:lnTo>
                <a:lnTo>
                  <a:pt x="41" y="52"/>
                </a:lnTo>
                <a:lnTo>
                  <a:pt x="46" y="35"/>
                </a:lnTo>
                <a:lnTo>
                  <a:pt x="49" y="19"/>
                </a:lnTo>
                <a:lnTo>
                  <a:pt x="49" y="0"/>
                </a:lnTo>
                <a:lnTo>
                  <a:pt x="41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" name="Freeform 104"/>
          <p:cNvSpPr>
            <a:spLocks/>
          </p:cNvSpPr>
          <p:nvPr/>
        </p:nvSpPr>
        <p:spPr bwMode="auto">
          <a:xfrm>
            <a:off x="3413125" y="4322763"/>
            <a:ext cx="79375" cy="149225"/>
          </a:xfrm>
          <a:custGeom>
            <a:avLst/>
            <a:gdLst>
              <a:gd name="T0" fmla="*/ 0 w 50"/>
              <a:gd name="T1" fmla="*/ 2147483647 h 94"/>
              <a:gd name="T2" fmla="*/ 2147483647 w 50"/>
              <a:gd name="T3" fmla="*/ 2147483647 h 94"/>
              <a:gd name="T4" fmla="*/ 2147483647 w 50"/>
              <a:gd name="T5" fmla="*/ 2147483647 h 94"/>
              <a:gd name="T6" fmla="*/ 2147483647 w 50"/>
              <a:gd name="T7" fmla="*/ 2147483647 h 94"/>
              <a:gd name="T8" fmla="*/ 2147483647 w 50"/>
              <a:gd name="T9" fmla="*/ 2147483647 h 94"/>
              <a:gd name="T10" fmla="*/ 2147483647 w 50"/>
              <a:gd name="T11" fmla="*/ 2147483647 h 94"/>
              <a:gd name="T12" fmla="*/ 2147483647 w 50"/>
              <a:gd name="T13" fmla="*/ 2147483647 h 94"/>
              <a:gd name="T14" fmla="*/ 2147483647 w 50"/>
              <a:gd name="T15" fmla="*/ 2147483647 h 94"/>
              <a:gd name="T16" fmla="*/ 2147483647 w 50"/>
              <a:gd name="T17" fmla="*/ 2147483647 h 94"/>
              <a:gd name="T18" fmla="*/ 2147483647 w 50"/>
              <a:gd name="T19" fmla="*/ 2147483647 h 94"/>
              <a:gd name="T20" fmla="*/ 2147483647 w 50"/>
              <a:gd name="T21" fmla="*/ 2147483647 h 94"/>
              <a:gd name="T22" fmla="*/ 2147483647 w 50"/>
              <a:gd name="T23" fmla="*/ 2147483647 h 94"/>
              <a:gd name="T24" fmla="*/ 2147483647 w 50"/>
              <a:gd name="T25" fmla="*/ 2147483647 h 94"/>
              <a:gd name="T26" fmla="*/ 2147483647 w 50"/>
              <a:gd name="T27" fmla="*/ 2147483647 h 94"/>
              <a:gd name="T28" fmla="*/ 2147483647 w 50"/>
              <a:gd name="T29" fmla="*/ 2147483647 h 94"/>
              <a:gd name="T30" fmla="*/ 2147483647 w 50"/>
              <a:gd name="T31" fmla="*/ 2147483647 h 94"/>
              <a:gd name="T32" fmla="*/ 2147483647 w 50"/>
              <a:gd name="T33" fmla="*/ 2147483647 h 94"/>
              <a:gd name="T34" fmla="*/ 2147483647 w 50"/>
              <a:gd name="T35" fmla="*/ 2147483647 h 94"/>
              <a:gd name="T36" fmla="*/ 2147483647 w 50"/>
              <a:gd name="T37" fmla="*/ 2147483647 h 94"/>
              <a:gd name="T38" fmla="*/ 2147483647 w 50"/>
              <a:gd name="T39" fmla="*/ 2147483647 h 94"/>
              <a:gd name="T40" fmla="*/ 2147483647 w 50"/>
              <a:gd name="T41" fmla="*/ 0 h 94"/>
              <a:gd name="T42" fmla="*/ 0 w 50"/>
              <a:gd name="T43" fmla="*/ 0 h 94"/>
              <a:gd name="T44" fmla="*/ 0 w 50"/>
              <a:gd name="T45" fmla="*/ 2147483647 h 9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0" h="94">
                <a:moveTo>
                  <a:pt x="0" y="8"/>
                </a:moveTo>
                <a:lnTo>
                  <a:pt x="3" y="8"/>
                </a:lnTo>
                <a:lnTo>
                  <a:pt x="7" y="10"/>
                </a:lnTo>
                <a:lnTo>
                  <a:pt x="11" y="11"/>
                </a:lnTo>
                <a:lnTo>
                  <a:pt x="15" y="13"/>
                </a:lnTo>
                <a:lnTo>
                  <a:pt x="21" y="21"/>
                </a:lnTo>
                <a:lnTo>
                  <a:pt x="28" y="33"/>
                </a:lnTo>
                <a:lnTo>
                  <a:pt x="33" y="44"/>
                </a:lnTo>
                <a:lnTo>
                  <a:pt x="37" y="60"/>
                </a:lnTo>
                <a:lnTo>
                  <a:pt x="39" y="76"/>
                </a:lnTo>
                <a:lnTo>
                  <a:pt x="41" y="93"/>
                </a:lnTo>
                <a:lnTo>
                  <a:pt x="49" y="93"/>
                </a:lnTo>
                <a:lnTo>
                  <a:pt x="49" y="75"/>
                </a:lnTo>
                <a:lnTo>
                  <a:pt x="46" y="57"/>
                </a:lnTo>
                <a:lnTo>
                  <a:pt x="41" y="42"/>
                </a:lnTo>
                <a:lnTo>
                  <a:pt x="36" y="28"/>
                </a:lnTo>
                <a:lnTo>
                  <a:pt x="28" y="16"/>
                </a:lnTo>
                <a:lnTo>
                  <a:pt x="20" y="8"/>
                </a:lnTo>
                <a:lnTo>
                  <a:pt x="15" y="3"/>
                </a:lnTo>
                <a:lnTo>
                  <a:pt x="10" y="2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" name="Freeform 105"/>
          <p:cNvSpPr>
            <a:spLocks/>
          </p:cNvSpPr>
          <p:nvPr/>
        </p:nvSpPr>
        <p:spPr bwMode="auto">
          <a:xfrm>
            <a:off x="2846388" y="4768850"/>
            <a:ext cx="134937" cy="268288"/>
          </a:xfrm>
          <a:custGeom>
            <a:avLst/>
            <a:gdLst>
              <a:gd name="T0" fmla="*/ 2147483647 w 85"/>
              <a:gd name="T1" fmla="*/ 0 h 169"/>
              <a:gd name="T2" fmla="*/ 2147483647 w 85"/>
              <a:gd name="T3" fmla="*/ 2147483647 h 169"/>
              <a:gd name="T4" fmla="*/ 2147483647 w 85"/>
              <a:gd name="T5" fmla="*/ 2147483647 h 169"/>
              <a:gd name="T6" fmla="*/ 2147483647 w 85"/>
              <a:gd name="T7" fmla="*/ 2147483647 h 169"/>
              <a:gd name="T8" fmla="*/ 2147483647 w 85"/>
              <a:gd name="T9" fmla="*/ 2147483647 h 169"/>
              <a:gd name="T10" fmla="*/ 2147483647 w 85"/>
              <a:gd name="T11" fmla="*/ 2147483647 h 169"/>
              <a:gd name="T12" fmla="*/ 2147483647 w 85"/>
              <a:gd name="T13" fmla="*/ 2147483647 h 169"/>
              <a:gd name="T14" fmla="*/ 2147483647 w 85"/>
              <a:gd name="T15" fmla="*/ 2147483647 h 169"/>
              <a:gd name="T16" fmla="*/ 0 w 85"/>
              <a:gd name="T17" fmla="*/ 2147483647 h 169"/>
              <a:gd name="T18" fmla="*/ 2147483647 w 85"/>
              <a:gd name="T19" fmla="*/ 2147483647 h 169"/>
              <a:gd name="T20" fmla="*/ 2147483647 w 85"/>
              <a:gd name="T21" fmla="*/ 2147483647 h 169"/>
              <a:gd name="T22" fmla="*/ 2147483647 w 85"/>
              <a:gd name="T23" fmla="*/ 2147483647 h 169"/>
              <a:gd name="T24" fmla="*/ 2147483647 w 85"/>
              <a:gd name="T25" fmla="*/ 2147483647 h 169"/>
              <a:gd name="T26" fmla="*/ 2147483647 w 85"/>
              <a:gd name="T27" fmla="*/ 2147483647 h 169"/>
              <a:gd name="T28" fmla="*/ 2147483647 w 85"/>
              <a:gd name="T29" fmla="*/ 2147483647 h 169"/>
              <a:gd name="T30" fmla="*/ 2147483647 w 85"/>
              <a:gd name="T31" fmla="*/ 2147483647 h 169"/>
              <a:gd name="T32" fmla="*/ 2147483647 w 85"/>
              <a:gd name="T33" fmla="*/ 2147483647 h 169"/>
              <a:gd name="T34" fmla="*/ 2147483647 w 85"/>
              <a:gd name="T35" fmla="*/ 2147483647 h 169"/>
              <a:gd name="T36" fmla="*/ 2147483647 w 85"/>
              <a:gd name="T37" fmla="*/ 2147483647 h 169"/>
              <a:gd name="T38" fmla="*/ 2147483647 w 85"/>
              <a:gd name="T39" fmla="*/ 2147483647 h 169"/>
              <a:gd name="T40" fmla="*/ 2147483647 w 85"/>
              <a:gd name="T41" fmla="*/ 2147483647 h 169"/>
              <a:gd name="T42" fmla="*/ 2147483647 w 85"/>
              <a:gd name="T43" fmla="*/ 2147483647 h 169"/>
              <a:gd name="T44" fmla="*/ 2147483647 w 85"/>
              <a:gd name="T45" fmla="*/ 2147483647 h 169"/>
              <a:gd name="T46" fmla="*/ 2147483647 w 85"/>
              <a:gd name="T47" fmla="*/ 2147483647 h 169"/>
              <a:gd name="T48" fmla="*/ 2147483647 w 85"/>
              <a:gd name="T49" fmla="*/ 2147483647 h 169"/>
              <a:gd name="T50" fmla="*/ 2147483647 w 85"/>
              <a:gd name="T51" fmla="*/ 2147483647 h 169"/>
              <a:gd name="T52" fmla="*/ 2147483647 w 85"/>
              <a:gd name="T53" fmla="*/ 2147483647 h 169"/>
              <a:gd name="T54" fmla="*/ 2147483647 w 85"/>
              <a:gd name="T55" fmla="*/ 2147483647 h 169"/>
              <a:gd name="T56" fmla="*/ 2147483647 w 85"/>
              <a:gd name="T57" fmla="*/ 2147483647 h 169"/>
              <a:gd name="T58" fmla="*/ 2147483647 w 85"/>
              <a:gd name="T59" fmla="*/ 2147483647 h 169"/>
              <a:gd name="T60" fmla="*/ 2147483647 w 85"/>
              <a:gd name="T61" fmla="*/ 2147483647 h 169"/>
              <a:gd name="T62" fmla="*/ 2147483647 w 85"/>
              <a:gd name="T63" fmla="*/ 2147483647 h 169"/>
              <a:gd name="T64" fmla="*/ 2147483647 w 85"/>
              <a:gd name="T65" fmla="*/ 0 h 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5" h="169">
                <a:moveTo>
                  <a:pt x="42" y="0"/>
                </a:moveTo>
                <a:lnTo>
                  <a:pt x="34" y="2"/>
                </a:lnTo>
                <a:lnTo>
                  <a:pt x="26" y="7"/>
                </a:lnTo>
                <a:lnTo>
                  <a:pt x="17" y="15"/>
                </a:lnTo>
                <a:lnTo>
                  <a:pt x="13" y="25"/>
                </a:lnTo>
                <a:lnTo>
                  <a:pt x="6" y="38"/>
                </a:lnTo>
                <a:lnTo>
                  <a:pt x="3" y="51"/>
                </a:lnTo>
                <a:lnTo>
                  <a:pt x="1" y="67"/>
                </a:lnTo>
                <a:lnTo>
                  <a:pt x="0" y="83"/>
                </a:lnTo>
                <a:lnTo>
                  <a:pt x="1" y="101"/>
                </a:lnTo>
                <a:lnTo>
                  <a:pt x="3" y="116"/>
                </a:lnTo>
                <a:lnTo>
                  <a:pt x="6" y="130"/>
                </a:lnTo>
                <a:lnTo>
                  <a:pt x="13" y="143"/>
                </a:lnTo>
                <a:lnTo>
                  <a:pt x="17" y="153"/>
                </a:lnTo>
                <a:lnTo>
                  <a:pt x="26" y="161"/>
                </a:lnTo>
                <a:lnTo>
                  <a:pt x="34" y="166"/>
                </a:lnTo>
                <a:lnTo>
                  <a:pt x="42" y="168"/>
                </a:lnTo>
                <a:lnTo>
                  <a:pt x="50" y="166"/>
                </a:lnTo>
                <a:lnTo>
                  <a:pt x="58" y="161"/>
                </a:lnTo>
                <a:lnTo>
                  <a:pt x="65" y="153"/>
                </a:lnTo>
                <a:lnTo>
                  <a:pt x="71" y="143"/>
                </a:lnTo>
                <a:lnTo>
                  <a:pt x="76" y="130"/>
                </a:lnTo>
                <a:lnTo>
                  <a:pt x="81" y="116"/>
                </a:lnTo>
                <a:lnTo>
                  <a:pt x="82" y="101"/>
                </a:lnTo>
                <a:lnTo>
                  <a:pt x="84" y="83"/>
                </a:lnTo>
                <a:lnTo>
                  <a:pt x="82" y="67"/>
                </a:lnTo>
                <a:lnTo>
                  <a:pt x="81" y="51"/>
                </a:lnTo>
                <a:lnTo>
                  <a:pt x="76" y="38"/>
                </a:lnTo>
                <a:lnTo>
                  <a:pt x="71" y="25"/>
                </a:lnTo>
                <a:lnTo>
                  <a:pt x="65" y="15"/>
                </a:lnTo>
                <a:lnTo>
                  <a:pt x="58" y="7"/>
                </a:lnTo>
                <a:lnTo>
                  <a:pt x="50" y="2"/>
                </a:lnTo>
                <a:lnTo>
                  <a:pt x="42" y="0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" name="Freeform 106"/>
          <p:cNvSpPr>
            <a:spLocks/>
          </p:cNvSpPr>
          <p:nvPr/>
        </p:nvSpPr>
        <p:spPr bwMode="auto">
          <a:xfrm>
            <a:off x="2838450" y="4760913"/>
            <a:ext cx="76200" cy="141287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2147483647 w 48"/>
              <a:gd name="T7" fmla="*/ 2147483647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2147483647 w 48"/>
              <a:gd name="T15" fmla="*/ 2147483647 h 89"/>
              <a:gd name="T16" fmla="*/ 2147483647 w 48"/>
              <a:gd name="T17" fmla="*/ 2147483647 h 89"/>
              <a:gd name="T18" fmla="*/ 2147483647 w 48"/>
              <a:gd name="T19" fmla="*/ 0 h 89"/>
              <a:gd name="T20" fmla="*/ 2147483647 w 48"/>
              <a:gd name="T21" fmla="*/ 2147483647 h 89"/>
              <a:gd name="T22" fmla="*/ 2147483647 w 48"/>
              <a:gd name="T23" fmla="*/ 2147483647 h 89"/>
              <a:gd name="T24" fmla="*/ 2147483647 w 48"/>
              <a:gd name="T25" fmla="*/ 2147483647 h 89"/>
              <a:gd name="T26" fmla="*/ 2147483647 w 48"/>
              <a:gd name="T27" fmla="*/ 2147483647 h 89"/>
              <a:gd name="T28" fmla="*/ 2147483647 w 48"/>
              <a:gd name="T29" fmla="*/ 2147483647 h 89"/>
              <a:gd name="T30" fmla="*/ 2147483647 w 48"/>
              <a:gd name="T31" fmla="*/ 2147483647 h 89"/>
              <a:gd name="T32" fmla="*/ 2147483647 w 48"/>
              <a:gd name="T33" fmla="*/ 2147483647 h 89"/>
              <a:gd name="T34" fmla="*/ 0 w 48"/>
              <a:gd name="T35" fmla="*/ 2147483647 h 89"/>
              <a:gd name="T36" fmla="*/ 2147483647 w 48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" h="89">
                <a:moveTo>
                  <a:pt x="9" y="88"/>
                </a:moveTo>
                <a:lnTo>
                  <a:pt x="9" y="72"/>
                </a:lnTo>
                <a:lnTo>
                  <a:pt x="13" y="57"/>
                </a:lnTo>
                <a:lnTo>
                  <a:pt x="16" y="43"/>
                </a:lnTo>
                <a:lnTo>
                  <a:pt x="21" y="31"/>
                </a:lnTo>
                <a:lnTo>
                  <a:pt x="26" y="21"/>
                </a:lnTo>
                <a:lnTo>
                  <a:pt x="32" y="15"/>
                </a:lnTo>
                <a:lnTo>
                  <a:pt x="40" y="10"/>
                </a:lnTo>
                <a:lnTo>
                  <a:pt x="47" y="8"/>
                </a:lnTo>
                <a:lnTo>
                  <a:pt x="47" y="0"/>
                </a:lnTo>
                <a:lnTo>
                  <a:pt x="37" y="2"/>
                </a:lnTo>
                <a:lnTo>
                  <a:pt x="27" y="8"/>
                </a:lnTo>
                <a:lnTo>
                  <a:pt x="19" y="17"/>
                </a:lnTo>
                <a:lnTo>
                  <a:pt x="13" y="28"/>
                </a:lnTo>
                <a:lnTo>
                  <a:pt x="8" y="41"/>
                </a:lnTo>
                <a:lnTo>
                  <a:pt x="3" y="56"/>
                </a:lnTo>
                <a:lnTo>
                  <a:pt x="1" y="72"/>
                </a:lnTo>
                <a:lnTo>
                  <a:pt x="0" y="88"/>
                </a:lnTo>
                <a:lnTo>
                  <a:pt x="9" y="8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7" name="Freeform 107"/>
          <p:cNvSpPr>
            <a:spLocks/>
          </p:cNvSpPr>
          <p:nvPr/>
        </p:nvSpPr>
        <p:spPr bwMode="auto">
          <a:xfrm>
            <a:off x="2838450" y="4900613"/>
            <a:ext cx="76200" cy="141287"/>
          </a:xfrm>
          <a:custGeom>
            <a:avLst/>
            <a:gdLst>
              <a:gd name="T0" fmla="*/ 2147483647 w 48"/>
              <a:gd name="T1" fmla="*/ 2147483647 h 89"/>
              <a:gd name="T2" fmla="*/ 2147483647 w 48"/>
              <a:gd name="T3" fmla="*/ 2147483647 h 89"/>
              <a:gd name="T4" fmla="*/ 2147483647 w 48"/>
              <a:gd name="T5" fmla="*/ 2147483647 h 89"/>
              <a:gd name="T6" fmla="*/ 2147483647 w 48"/>
              <a:gd name="T7" fmla="*/ 2147483647 h 89"/>
              <a:gd name="T8" fmla="*/ 2147483647 w 48"/>
              <a:gd name="T9" fmla="*/ 2147483647 h 89"/>
              <a:gd name="T10" fmla="*/ 2147483647 w 48"/>
              <a:gd name="T11" fmla="*/ 2147483647 h 89"/>
              <a:gd name="T12" fmla="*/ 2147483647 w 48"/>
              <a:gd name="T13" fmla="*/ 2147483647 h 89"/>
              <a:gd name="T14" fmla="*/ 2147483647 w 48"/>
              <a:gd name="T15" fmla="*/ 2147483647 h 89"/>
              <a:gd name="T16" fmla="*/ 2147483647 w 48"/>
              <a:gd name="T17" fmla="*/ 0 h 89"/>
              <a:gd name="T18" fmla="*/ 0 w 48"/>
              <a:gd name="T19" fmla="*/ 0 h 89"/>
              <a:gd name="T20" fmla="*/ 2147483647 w 48"/>
              <a:gd name="T21" fmla="*/ 2147483647 h 89"/>
              <a:gd name="T22" fmla="*/ 2147483647 w 48"/>
              <a:gd name="T23" fmla="*/ 2147483647 h 89"/>
              <a:gd name="T24" fmla="*/ 2147483647 w 48"/>
              <a:gd name="T25" fmla="*/ 2147483647 h 89"/>
              <a:gd name="T26" fmla="*/ 2147483647 w 48"/>
              <a:gd name="T27" fmla="*/ 2147483647 h 89"/>
              <a:gd name="T28" fmla="*/ 2147483647 w 48"/>
              <a:gd name="T29" fmla="*/ 2147483647 h 89"/>
              <a:gd name="T30" fmla="*/ 2147483647 w 48"/>
              <a:gd name="T31" fmla="*/ 2147483647 h 89"/>
              <a:gd name="T32" fmla="*/ 2147483647 w 48"/>
              <a:gd name="T33" fmla="*/ 2147483647 h 89"/>
              <a:gd name="T34" fmla="*/ 2147483647 w 48"/>
              <a:gd name="T35" fmla="*/ 2147483647 h 89"/>
              <a:gd name="T36" fmla="*/ 2147483647 w 48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8" h="89">
                <a:moveTo>
                  <a:pt x="47" y="80"/>
                </a:moveTo>
                <a:lnTo>
                  <a:pt x="40" y="78"/>
                </a:lnTo>
                <a:lnTo>
                  <a:pt x="32" y="75"/>
                </a:lnTo>
                <a:lnTo>
                  <a:pt x="26" y="67"/>
                </a:lnTo>
                <a:lnTo>
                  <a:pt x="21" y="59"/>
                </a:lnTo>
                <a:lnTo>
                  <a:pt x="16" y="46"/>
                </a:lnTo>
                <a:lnTo>
                  <a:pt x="13" y="33"/>
                </a:lnTo>
                <a:lnTo>
                  <a:pt x="9" y="18"/>
                </a:lnTo>
                <a:lnTo>
                  <a:pt x="9" y="0"/>
                </a:lnTo>
                <a:lnTo>
                  <a:pt x="0" y="0"/>
                </a:lnTo>
                <a:lnTo>
                  <a:pt x="1" y="18"/>
                </a:lnTo>
                <a:lnTo>
                  <a:pt x="3" y="34"/>
                </a:lnTo>
                <a:lnTo>
                  <a:pt x="8" y="49"/>
                </a:lnTo>
                <a:lnTo>
                  <a:pt x="13" y="62"/>
                </a:lnTo>
                <a:lnTo>
                  <a:pt x="19" y="73"/>
                </a:lnTo>
                <a:lnTo>
                  <a:pt x="27" y="81"/>
                </a:lnTo>
                <a:lnTo>
                  <a:pt x="37" y="86"/>
                </a:lnTo>
                <a:lnTo>
                  <a:pt x="47" y="88"/>
                </a:lnTo>
                <a:lnTo>
                  <a:pt x="47" y="8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" name="Freeform 108"/>
          <p:cNvSpPr>
            <a:spLocks/>
          </p:cNvSpPr>
          <p:nvPr/>
        </p:nvSpPr>
        <p:spPr bwMode="auto">
          <a:xfrm>
            <a:off x="2913063" y="4900613"/>
            <a:ext cx="73025" cy="141287"/>
          </a:xfrm>
          <a:custGeom>
            <a:avLst/>
            <a:gdLst>
              <a:gd name="T0" fmla="*/ 2147483647 w 46"/>
              <a:gd name="T1" fmla="*/ 0 h 89"/>
              <a:gd name="T2" fmla="*/ 2147483647 w 46"/>
              <a:gd name="T3" fmla="*/ 2147483647 h 89"/>
              <a:gd name="T4" fmla="*/ 2147483647 w 46"/>
              <a:gd name="T5" fmla="*/ 2147483647 h 89"/>
              <a:gd name="T6" fmla="*/ 2147483647 w 46"/>
              <a:gd name="T7" fmla="*/ 2147483647 h 89"/>
              <a:gd name="T8" fmla="*/ 2147483647 w 46"/>
              <a:gd name="T9" fmla="*/ 2147483647 h 89"/>
              <a:gd name="T10" fmla="*/ 2147483647 w 46"/>
              <a:gd name="T11" fmla="*/ 2147483647 h 89"/>
              <a:gd name="T12" fmla="*/ 2147483647 w 46"/>
              <a:gd name="T13" fmla="*/ 2147483647 h 89"/>
              <a:gd name="T14" fmla="*/ 2147483647 w 46"/>
              <a:gd name="T15" fmla="*/ 2147483647 h 89"/>
              <a:gd name="T16" fmla="*/ 0 w 46"/>
              <a:gd name="T17" fmla="*/ 2147483647 h 89"/>
              <a:gd name="T18" fmla="*/ 0 w 46"/>
              <a:gd name="T19" fmla="*/ 2147483647 h 89"/>
              <a:gd name="T20" fmla="*/ 2147483647 w 46"/>
              <a:gd name="T21" fmla="*/ 2147483647 h 89"/>
              <a:gd name="T22" fmla="*/ 2147483647 w 46"/>
              <a:gd name="T23" fmla="*/ 2147483647 h 89"/>
              <a:gd name="T24" fmla="*/ 2147483647 w 46"/>
              <a:gd name="T25" fmla="*/ 2147483647 h 89"/>
              <a:gd name="T26" fmla="*/ 2147483647 w 46"/>
              <a:gd name="T27" fmla="*/ 2147483647 h 89"/>
              <a:gd name="T28" fmla="*/ 2147483647 w 46"/>
              <a:gd name="T29" fmla="*/ 2147483647 h 89"/>
              <a:gd name="T30" fmla="*/ 2147483647 w 46"/>
              <a:gd name="T31" fmla="*/ 2147483647 h 89"/>
              <a:gd name="T32" fmla="*/ 2147483647 w 46"/>
              <a:gd name="T33" fmla="*/ 2147483647 h 89"/>
              <a:gd name="T34" fmla="*/ 2147483647 w 46"/>
              <a:gd name="T35" fmla="*/ 0 h 89"/>
              <a:gd name="T36" fmla="*/ 2147483647 w 46"/>
              <a:gd name="T37" fmla="*/ 0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6" h="89">
                <a:moveTo>
                  <a:pt x="37" y="0"/>
                </a:moveTo>
                <a:lnTo>
                  <a:pt x="37" y="18"/>
                </a:lnTo>
                <a:lnTo>
                  <a:pt x="34" y="33"/>
                </a:lnTo>
                <a:lnTo>
                  <a:pt x="31" y="46"/>
                </a:lnTo>
                <a:lnTo>
                  <a:pt x="26" y="59"/>
                </a:lnTo>
                <a:lnTo>
                  <a:pt x="19" y="67"/>
                </a:lnTo>
                <a:lnTo>
                  <a:pt x="13" y="75"/>
                </a:lnTo>
                <a:lnTo>
                  <a:pt x="6" y="78"/>
                </a:lnTo>
                <a:lnTo>
                  <a:pt x="0" y="80"/>
                </a:lnTo>
                <a:lnTo>
                  <a:pt x="0" y="88"/>
                </a:lnTo>
                <a:lnTo>
                  <a:pt x="10" y="86"/>
                </a:lnTo>
                <a:lnTo>
                  <a:pt x="18" y="81"/>
                </a:lnTo>
                <a:lnTo>
                  <a:pt x="26" y="73"/>
                </a:lnTo>
                <a:lnTo>
                  <a:pt x="32" y="62"/>
                </a:lnTo>
                <a:lnTo>
                  <a:pt x="39" y="49"/>
                </a:lnTo>
                <a:lnTo>
                  <a:pt x="42" y="34"/>
                </a:lnTo>
                <a:lnTo>
                  <a:pt x="45" y="18"/>
                </a:lnTo>
                <a:lnTo>
                  <a:pt x="45" y="0"/>
                </a:lnTo>
                <a:lnTo>
                  <a:pt x="3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9" name="Freeform 109"/>
          <p:cNvSpPr>
            <a:spLocks/>
          </p:cNvSpPr>
          <p:nvPr/>
        </p:nvSpPr>
        <p:spPr bwMode="auto">
          <a:xfrm>
            <a:off x="2913063" y="4760913"/>
            <a:ext cx="73025" cy="141287"/>
          </a:xfrm>
          <a:custGeom>
            <a:avLst/>
            <a:gdLst>
              <a:gd name="T0" fmla="*/ 0 w 46"/>
              <a:gd name="T1" fmla="*/ 2147483647 h 89"/>
              <a:gd name="T2" fmla="*/ 2147483647 w 46"/>
              <a:gd name="T3" fmla="*/ 2147483647 h 89"/>
              <a:gd name="T4" fmla="*/ 2147483647 w 46"/>
              <a:gd name="T5" fmla="*/ 2147483647 h 89"/>
              <a:gd name="T6" fmla="*/ 2147483647 w 46"/>
              <a:gd name="T7" fmla="*/ 2147483647 h 89"/>
              <a:gd name="T8" fmla="*/ 2147483647 w 46"/>
              <a:gd name="T9" fmla="*/ 2147483647 h 89"/>
              <a:gd name="T10" fmla="*/ 2147483647 w 46"/>
              <a:gd name="T11" fmla="*/ 2147483647 h 89"/>
              <a:gd name="T12" fmla="*/ 2147483647 w 46"/>
              <a:gd name="T13" fmla="*/ 2147483647 h 89"/>
              <a:gd name="T14" fmla="*/ 2147483647 w 46"/>
              <a:gd name="T15" fmla="*/ 2147483647 h 89"/>
              <a:gd name="T16" fmla="*/ 2147483647 w 46"/>
              <a:gd name="T17" fmla="*/ 2147483647 h 89"/>
              <a:gd name="T18" fmla="*/ 2147483647 w 46"/>
              <a:gd name="T19" fmla="*/ 2147483647 h 89"/>
              <a:gd name="T20" fmla="*/ 2147483647 w 46"/>
              <a:gd name="T21" fmla="*/ 2147483647 h 89"/>
              <a:gd name="T22" fmla="*/ 2147483647 w 46"/>
              <a:gd name="T23" fmla="*/ 2147483647 h 89"/>
              <a:gd name="T24" fmla="*/ 2147483647 w 46"/>
              <a:gd name="T25" fmla="*/ 2147483647 h 89"/>
              <a:gd name="T26" fmla="*/ 2147483647 w 46"/>
              <a:gd name="T27" fmla="*/ 2147483647 h 89"/>
              <a:gd name="T28" fmla="*/ 2147483647 w 46"/>
              <a:gd name="T29" fmla="*/ 2147483647 h 89"/>
              <a:gd name="T30" fmla="*/ 2147483647 w 46"/>
              <a:gd name="T31" fmla="*/ 2147483647 h 89"/>
              <a:gd name="T32" fmla="*/ 2147483647 w 46"/>
              <a:gd name="T33" fmla="*/ 2147483647 h 89"/>
              <a:gd name="T34" fmla="*/ 0 w 46"/>
              <a:gd name="T35" fmla="*/ 0 h 89"/>
              <a:gd name="T36" fmla="*/ 0 w 46"/>
              <a:gd name="T37" fmla="*/ 2147483647 h 8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6" h="89">
                <a:moveTo>
                  <a:pt x="0" y="8"/>
                </a:moveTo>
                <a:lnTo>
                  <a:pt x="6" y="10"/>
                </a:lnTo>
                <a:lnTo>
                  <a:pt x="13" y="15"/>
                </a:lnTo>
                <a:lnTo>
                  <a:pt x="19" y="21"/>
                </a:lnTo>
                <a:lnTo>
                  <a:pt x="26" y="31"/>
                </a:lnTo>
                <a:lnTo>
                  <a:pt x="31" y="43"/>
                </a:lnTo>
                <a:lnTo>
                  <a:pt x="34" y="57"/>
                </a:lnTo>
                <a:lnTo>
                  <a:pt x="37" y="72"/>
                </a:lnTo>
                <a:lnTo>
                  <a:pt x="37" y="88"/>
                </a:lnTo>
                <a:lnTo>
                  <a:pt x="45" y="88"/>
                </a:lnTo>
                <a:lnTo>
                  <a:pt x="45" y="72"/>
                </a:lnTo>
                <a:lnTo>
                  <a:pt x="42" y="56"/>
                </a:lnTo>
                <a:lnTo>
                  <a:pt x="39" y="41"/>
                </a:lnTo>
                <a:lnTo>
                  <a:pt x="32" y="28"/>
                </a:lnTo>
                <a:lnTo>
                  <a:pt x="26" y="17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0" name="Freeform 110"/>
          <p:cNvSpPr>
            <a:spLocks/>
          </p:cNvSpPr>
          <p:nvPr/>
        </p:nvSpPr>
        <p:spPr bwMode="auto">
          <a:xfrm>
            <a:off x="1827213" y="4335463"/>
            <a:ext cx="1649412" cy="749300"/>
          </a:xfrm>
          <a:custGeom>
            <a:avLst/>
            <a:gdLst>
              <a:gd name="T0" fmla="*/ 2147483647 w 1039"/>
              <a:gd name="T1" fmla="*/ 2147483647 h 472"/>
              <a:gd name="T2" fmla="*/ 0 w 1039"/>
              <a:gd name="T3" fmla="*/ 2147483647 h 472"/>
              <a:gd name="T4" fmla="*/ 2147483647 w 1039"/>
              <a:gd name="T5" fmla="*/ 2147483647 h 472"/>
              <a:gd name="T6" fmla="*/ 2147483647 w 1039"/>
              <a:gd name="T7" fmla="*/ 2147483647 h 472"/>
              <a:gd name="T8" fmla="*/ 2147483647 w 1039"/>
              <a:gd name="T9" fmla="*/ 2147483647 h 472"/>
              <a:gd name="T10" fmla="*/ 2147483647 w 1039"/>
              <a:gd name="T11" fmla="*/ 2147483647 h 472"/>
              <a:gd name="T12" fmla="*/ 2147483647 w 1039"/>
              <a:gd name="T13" fmla="*/ 2147483647 h 472"/>
              <a:gd name="T14" fmla="*/ 2147483647 w 1039"/>
              <a:gd name="T15" fmla="*/ 2147483647 h 472"/>
              <a:gd name="T16" fmla="*/ 2147483647 w 1039"/>
              <a:gd name="T17" fmla="*/ 2147483647 h 472"/>
              <a:gd name="T18" fmla="*/ 2147483647 w 1039"/>
              <a:gd name="T19" fmla="*/ 2147483647 h 472"/>
              <a:gd name="T20" fmla="*/ 2147483647 w 1039"/>
              <a:gd name="T21" fmla="*/ 2147483647 h 472"/>
              <a:gd name="T22" fmla="*/ 2147483647 w 1039"/>
              <a:gd name="T23" fmla="*/ 2147483647 h 472"/>
              <a:gd name="T24" fmla="*/ 2147483647 w 1039"/>
              <a:gd name="T25" fmla="*/ 2147483647 h 472"/>
              <a:gd name="T26" fmla="*/ 2147483647 w 1039"/>
              <a:gd name="T27" fmla="*/ 2147483647 h 472"/>
              <a:gd name="T28" fmla="*/ 2147483647 w 1039"/>
              <a:gd name="T29" fmla="*/ 0 h 472"/>
              <a:gd name="T30" fmla="*/ 2147483647 w 1039"/>
              <a:gd name="T31" fmla="*/ 0 h 472"/>
              <a:gd name="T32" fmla="*/ 2147483647 w 1039"/>
              <a:gd name="T33" fmla="*/ 0 h 472"/>
              <a:gd name="T34" fmla="*/ 2147483647 w 1039"/>
              <a:gd name="T35" fmla="*/ 2147483647 h 472"/>
              <a:gd name="T36" fmla="*/ 2147483647 w 1039"/>
              <a:gd name="T37" fmla="*/ 2147483647 h 4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39" h="472">
                <a:moveTo>
                  <a:pt x="216" y="211"/>
                </a:moveTo>
                <a:lnTo>
                  <a:pt x="0" y="442"/>
                </a:lnTo>
                <a:lnTo>
                  <a:pt x="373" y="471"/>
                </a:lnTo>
                <a:lnTo>
                  <a:pt x="305" y="367"/>
                </a:lnTo>
                <a:lnTo>
                  <a:pt x="1038" y="64"/>
                </a:lnTo>
                <a:lnTo>
                  <a:pt x="1035" y="52"/>
                </a:lnTo>
                <a:lnTo>
                  <a:pt x="1033" y="41"/>
                </a:lnTo>
                <a:lnTo>
                  <a:pt x="1030" y="28"/>
                </a:lnTo>
                <a:lnTo>
                  <a:pt x="1025" y="18"/>
                </a:lnTo>
                <a:lnTo>
                  <a:pt x="1022" y="13"/>
                </a:lnTo>
                <a:lnTo>
                  <a:pt x="1019" y="10"/>
                </a:lnTo>
                <a:lnTo>
                  <a:pt x="1015" y="7"/>
                </a:lnTo>
                <a:lnTo>
                  <a:pt x="1010" y="3"/>
                </a:lnTo>
                <a:lnTo>
                  <a:pt x="1006" y="2"/>
                </a:lnTo>
                <a:lnTo>
                  <a:pt x="999" y="0"/>
                </a:lnTo>
                <a:lnTo>
                  <a:pt x="991" y="0"/>
                </a:lnTo>
                <a:lnTo>
                  <a:pt x="983" y="0"/>
                </a:lnTo>
                <a:lnTo>
                  <a:pt x="261" y="293"/>
                </a:lnTo>
                <a:lnTo>
                  <a:pt x="216" y="211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1" name="Freeform 111"/>
          <p:cNvSpPr>
            <a:spLocks/>
          </p:cNvSpPr>
          <p:nvPr/>
        </p:nvSpPr>
        <p:spPr bwMode="auto">
          <a:xfrm>
            <a:off x="1827213" y="4335463"/>
            <a:ext cx="1649412" cy="749300"/>
          </a:xfrm>
          <a:custGeom>
            <a:avLst/>
            <a:gdLst>
              <a:gd name="T0" fmla="*/ 2147483647 w 1039"/>
              <a:gd name="T1" fmla="*/ 2147483647 h 472"/>
              <a:gd name="T2" fmla="*/ 0 w 1039"/>
              <a:gd name="T3" fmla="*/ 2147483647 h 472"/>
              <a:gd name="T4" fmla="*/ 2147483647 w 1039"/>
              <a:gd name="T5" fmla="*/ 2147483647 h 472"/>
              <a:gd name="T6" fmla="*/ 2147483647 w 1039"/>
              <a:gd name="T7" fmla="*/ 2147483647 h 472"/>
              <a:gd name="T8" fmla="*/ 2147483647 w 1039"/>
              <a:gd name="T9" fmla="*/ 2147483647 h 472"/>
              <a:gd name="T10" fmla="*/ 2147483647 w 1039"/>
              <a:gd name="T11" fmla="*/ 2147483647 h 472"/>
              <a:gd name="T12" fmla="*/ 2147483647 w 1039"/>
              <a:gd name="T13" fmla="*/ 2147483647 h 472"/>
              <a:gd name="T14" fmla="*/ 2147483647 w 1039"/>
              <a:gd name="T15" fmla="*/ 2147483647 h 472"/>
              <a:gd name="T16" fmla="*/ 2147483647 w 1039"/>
              <a:gd name="T17" fmla="*/ 2147483647 h 472"/>
              <a:gd name="T18" fmla="*/ 2147483647 w 1039"/>
              <a:gd name="T19" fmla="*/ 2147483647 h 472"/>
              <a:gd name="T20" fmla="*/ 2147483647 w 1039"/>
              <a:gd name="T21" fmla="*/ 2147483647 h 472"/>
              <a:gd name="T22" fmla="*/ 2147483647 w 1039"/>
              <a:gd name="T23" fmla="*/ 2147483647 h 472"/>
              <a:gd name="T24" fmla="*/ 2147483647 w 1039"/>
              <a:gd name="T25" fmla="*/ 2147483647 h 472"/>
              <a:gd name="T26" fmla="*/ 2147483647 w 1039"/>
              <a:gd name="T27" fmla="*/ 2147483647 h 472"/>
              <a:gd name="T28" fmla="*/ 2147483647 w 1039"/>
              <a:gd name="T29" fmla="*/ 0 h 472"/>
              <a:gd name="T30" fmla="*/ 2147483647 w 1039"/>
              <a:gd name="T31" fmla="*/ 0 h 472"/>
              <a:gd name="T32" fmla="*/ 2147483647 w 1039"/>
              <a:gd name="T33" fmla="*/ 0 h 472"/>
              <a:gd name="T34" fmla="*/ 2147483647 w 1039"/>
              <a:gd name="T35" fmla="*/ 2147483647 h 472"/>
              <a:gd name="T36" fmla="*/ 2147483647 w 1039"/>
              <a:gd name="T37" fmla="*/ 2147483647 h 4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39" h="472">
                <a:moveTo>
                  <a:pt x="216" y="211"/>
                </a:moveTo>
                <a:lnTo>
                  <a:pt x="0" y="442"/>
                </a:lnTo>
                <a:lnTo>
                  <a:pt x="373" y="471"/>
                </a:lnTo>
                <a:lnTo>
                  <a:pt x="305" y="367"/>
                </a:lnTo>
                <a:lnTo>
                  <a:pt x="1038" y="64"/>
                </a:lnTo>
                <a:lnTo>
                  <a:pt x="1035" y="52"/>
                </a:lnTo>
                <a:lnTo>
                  <a:pt x="1033" y="41"/>
                </a:lnTo>
                <a:lnTo>
                  <a:pt x="1030" y="28"/>
                </a:lnTo>
                <a:lnTo>
                  <a:pt x="1025" y="18"/>
                </a:lnTo>
                <a:lnTo>
                  <a:pt x="1022" y="13"/>
                </a:lnTo>
                <a:lnTo>
                  <a:pt x="1019" y="10"/>
                </a:lnTo>
                <a:lnTo>
                  <a:pt x="1015" y="7"/>
                </a:lnTo>
                <a:lnTo>
                  <a:pt x="1010" y="3"/>
                </a:lnTo>
                <a:lnTo>
                  <a:pt x="1006" y="2"/>
                </a:lnTo>
                <a:lnTo>
                  <a:pt x="999" y="0"/>
                </a:lnTo>
                <a:lnTo>
                  <a:pt x="991" y="0"/>
                </a:lnTo>
                <a:lnTo>
                  <a:pt x="983" y="0"/>
                </a:lnTo>
                <a:lnTo>
                  <a:pt x="261" y="293"/>
                </a:lnTo>
                <a:lnTo>
                  <a:pt x="216" y="21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2" name="Freeform 112"/>
          <p:cNvSpPr>
            <a:spLocks/>
          </p:cNvSpPr>
          <p:nvPr/>
        </p:nvSpPr>
        <p:spPr bwMode="auto">
          <a:xfrm>
            <a:off x="1827213" y="5035550"/>
            <a:ext cx="593725" cy="134938"/>
          </a:xfrm>
          <a:custGeom>
            <a:avLst/>
            <a:gdLst>
              <a:gd name="T0" fmla="*/ 0 w 374"/>
              <a:gd name="T1" fmla="*/ 0 h 85"/>
              <a:gd name="T2" fmla="*/ 2147483647 w 374"/>
              <a:gd name="T3" fmla="*/ 2147483647 h 85"/>
              <a:gd name="T4" fmla="*/ 2147483647 w 374"/>
              <a:gd name="T5" fmla="*/ 2147483647 h 85"/>
              <a:gd name="T6" fmla="*/ 2147483647 w 374"/>
              <a:gd name="T7" fmla="*/ 2147483647 h 85"/>
              <a:gd name="T8" fmla="*/ 0 w 374"/>
              <a:gd name="T9" fmla="*/ 0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4" h="85">
                <a:moveTo>
                  <a:pt x="0" y="0"/>
                </a:moveTo>
                <a:lnTo>
                  <a:pt x="1" y="47"/>
                </a:lnTo>
                <a:lnTo>
                  <a:pt x="373" y="84"/>
                </a:lnTo>
                <a:lnTo>
                  <a:pt x="373" y="32"/>
                </a:lnTo>
                <a:lnTo>
                  <a:pt x="0" y="0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3" name="Freeform 113"/>
          <p:cNvSpPr>
            <a:spLocks/>
          </p:cNvSpPr>
          <p:nvPr/>
        </p:nvSpPr>
        <p:spPr bwMode="auto">
          <a:xfrm>
            <a:off x="2314575" y="4433888"/>
            <a:ext cx="1166813" cy="558800"/>
          </a:xfrm>
          <a:custGeom>
            <a:avLst/>
            <a:gdLst>
              <a:gd name="T0" fmla="*/ 0 w 735"/>
              <a:gd name="T1" fmla="*/ 2147483647 h 352"/>
              <a:gd name="T2" fmla="*/ 2147483647 w 735"/>
              <a:gd name="T3" fmla="*/ 2147483647 h 352"/>
              <a:gd name="T4" fmla="*/ 2147483647 w 735"/>
              <a:gd name="T5" fmla="*/ 2147483647 h 352"/>
              <a:gd name="T6" fmla="*/ 2147483647 w 735"/>
              <a:gd name="T7" fmla="*/ 2147483647 h 352"/>
              <a:gd name="T8" fmla="*/ 2147483647 w 735"/>
              <a:gd name="T9" fmla="*/ 2147483647 h 352"/>
              <a:gd name="T10" fmla="*/ 2147483647 w 735"/>
              <a:gd name="T11" fmla="*/ 2147483647 h 352"/>
              <a:gd name="T12" fmla="*/ 2147483647 w 735"/>
              <a:gd name="T13" fmla="*/ 2147483647 h 352"/>
              <a:gd name="T14" fmla="*/ 2147483647 w 735"/>
              <a:gd name="T15" fmla="*/ 2147483647 h 352"/>
              <a:gd name="T16" fmla="*/ 2147483647 w 735"/>
              <a:gd name="T17" fmla="*/ 2147483647 h 352"/>
              <a:gd name="T18" fmla="*/ 2147483647 w 735"/>
              <a:gd name="T19" fmla="*/ 2147483647 h 352"/>
              <a:gd name="T20" fmla="*/ 2147483647 w 735"/>
              <a:gd name="T21" fmla="*/ 0 h 352"/>
              <a:gd name="T22" fmla="*/ 0 w 735"/>
              <a:gd name="T23" fmla="*/ 2147483647 h 3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35" h="352">
                <a:moveTo>
                  <a:pt x="0" y="307"/>
                </a:moveTo>
                <a:lnTo>
                  <a:pt x="29" y="351"/>
                </a:lnTo>
                <a:lnTo>
                  <a:pt x="729" y="68"/>
                </a:lnTo>
                <a:lnTo>
                  <a:pt x="731" y="60"/>
                </a:lnTo>
                <a:lnTo>
                  <a:pt x="733" y="52"/>
                </a:lnTo>
                <a:lnTo>
                  <a:pt x="734" y="44"/>
                </a:lnTo>
                <a:lnTo>
                  <a:pt x="734" y="34"/>
                </a:lnTo>
                <a:lnTo>
                  <a:pt x="734" y="26"/>
                </a:lnTo>
                <a:lnTo>
                  <a:pt x="734" y="18"/>
                </a:lnTo>
                <a:lnTo>
                  <a:pt x="734" y="10"/>
                </a:lnTo>
                <a:lnTo>
                  <a:pt x="734" y="0"/>
                </a:lnTo>
                <a:lnTo>
                  <a:pt x="0" y="307"/>
                </a:lnTo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62" name="Rectangle 114"/>
          <p:cNvSpPr>
            <a:spLocks noChangeArrowheads="1"/>
          </p:cNvSpPr>
          <p:nvPr/>
        </p:nvSpPr>
        <p:spPr bwMode="auto">
          <a:xfrm>
            <a:off x="5559425" y="4667250"/>
            <a:ext cx="269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6963" name="Rectangle 115"/>
          <p:cNvSpPr>
            <a:spLocks noChangeArrowheads="1"/>
          </p:cNvSpPr>
          <p:nvPr/>
        </p:nvSpPr>
        <p:spPr bwMode="auto">
          <a:xfrm>
            <a:off x="7426325" y="25717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6964" name="Rectangle 116"/>
          <p:cNvSpPr>
            <a:spLocks noChangeArrowheads="1"/>
          </p:cNvSpPr>
          <p:nvPr/>
        </p:nvSpPr>
        <p:spPr bwMode="auto">
          <a:xfrm>
            <a:off x="122238" y="4437063"/>
            <a:ext cx="27193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rPr>
              <a:t>Pacient</a:t>
            </a:r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rPr>
              <a:t> </a:t>
            </a:r>
            <a:r>
              <a:rPr lang="en-GB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rPr>
              <a:t>afectat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477" name="Freeform 117"/>
          <p:cNvSpPr>
            <a:spLocks/>
          </p:cNvSpPr>
          <p:nvPr/>
        </p:nvSpPr>
        <p:spPr bwMode="auto">
          <a:xfrm>
            <a:off x="4262438" y="3284538"/>
            <a:ext cx="312737" cy="434975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8" name="Freeform 118"/>
          <p:cNvSpPr>
            <a:spLocks/>
          </p:cNvSpPr>
          <p:nvPr/>
        </p:nvSpPr>
        <p:spPr bwMode="auto">
          <a:xfrm>
            <a:off x="4416425" y="3343275"/>
            <a:ext cx="158750" cy="315913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9" name="Freeform 119"/>
          <p:cNvSpPr>
            <a:spLocks/>
          </p:cNvSpPr>
          <p:nvPr/>
        </p:nvSpPr>
        <p:spPr bwMode="auto">
          <a:xfrm>
            <a:off x="4408488" y="33353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0" name="Freeform 120"/>
          <p:cNvSpPr>
            <a:spLocks/>
          </p:cNvSpPr>
          <p:nvPr/>
        </p:nvSpPr>
        <p:spPr bwMode="auto">
          <a:xfrm>
            <a:off x="4408488" y="35004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1" name="Freeform 121"/>
          <p:cNvSpPr>
            <a:spLocks/>
          </p:cNvSpPr>
          <p:nvPr/>
        </p:nvSpPr>
        <p:spPr bwMode="auto">
          <a:xfrm>
            <a:off x="4494213" y="3500438"/>
            <a:ext cx="88900" cy="166687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2" name="Freeform 122"/>
          <p:cNvSpPr>
            <a:spLocks/>
          </p:cNvSpPr>
          <p:nvPr/>
        </p:nvSpPr>
        <p:spPr bwMode="auto">
          <a:xfrm>
            <a:off x="4494213" y="3335338"/>
            <a:ext cx="88900" cy="166687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3" name="Freeform 123"/>
          <p:cNvSpPr>
            <a:spLocks/>
          </p:cNvSpPr>
          <p:nvPr/>
        </p:nvSpPr>
        <p:spPr bwMode="auto">
          <a:xfrm>
            <a:off x="3195638" y="4808538"/>
            <a:ext cx="312737" cy="434975"/>
          </a:xfrm>
          <a:custGeom>
            <a:avLst/>
            <a:gdLst>
              <a:gd name="T0" fmla="*/ 2147483647 w 197"/>
              <a:gd name="T1" fmla="*/ 0 h 274"/>
              <a:gd name="T2" fmla="*/ 2147483647 w 197"/>
              <a:gd name="T3" fmla="*/ 2147483647 h 274"/>
              <a:gd name="T4" fmla="*/ 2147483647 w 197"/>
              <a:gd name="T5" fmla="*/ 2147483647 h 274"/>
              <a:gd name="T6" fmla="*/ 2147483647 w 197"/>
              <a:gd name="T7" fmla="*/ 2147483647 h 274"/>
              <a:gd name="T8" fmla="*/ 2147483647 w 197"/>
              <a:gd name="T9" fmla="*/ 2147483647 h 274"/>
              <a:gd name="T10" fmla="*/ 2147483647 w 197"/>
              <a:gd name="T11" fmla="*/ 2147483647 h 274"/>
              <a:gd name="T12" fmla="*/ 2147483647 w 197"/>
              <a:gd name="T13" fmla="*/ 2147483647 h 274"/>
              <a:gd name="T14" fmla="*/ 2147483647 w 197"/>
              <a:gd name="T15" fmla="*/ 2147483647 h 274"/>
              <a:gd name="T16" fmla="*/ 2147483647 w 197"/>
              <a:gd name="T17" fmla="*/ 2147483647 h 274"/>
              <a:gd name="T18" fmla="*/ 2147483647 w 197"/>
              <a:gd name="T19" fmla="*/ 2147483647 h 274"/>
              <a:gd name="T20" fmla="*/ 2147483647 w 197"/>
              <a:gd name="T21" fmla="*/ 2147483647 h 274"/>
              <a:gd name="T22" fmla="*/ 2147483647 w 197"/>
              <a:gd name="T23" fmla="*/ 2147483647 h 274"/>
              <a:gd name="T24" fmla="*/ 2147483647 w 197"/>
              <a:gd name="T25" fmla="*/ 2147483647 h 274"/>
              <a:gd name="T26" fmla="*/ 2147483647 w 197"/>
              <a:gd name="T27" fmla="*/ 2147483647 h 274"/>
              <a:gd name="T28" fmla="*/ 2147483647 w 197"/>
              <a:gd name="T29" fmla="*/ 2147483647 h 274"/>
              <a:gd name="T30" fmla="*/ 2147483647 w 197"/>
              <a:gd name="T31" fmla="*/ 2147483647 h 274"/>
              <a:gd name="T32" fmla="*/ 2147483647 w 197"/>
              <a:gd name="T33" fmla="*/ 2147483647 h 274"/>
              <a:gd name="T34" fmla="*/ 2147483647 w 197"/>
              <a:gd name="T35" fmla="*/ 2147483647 h 274"/>
              <a:gd name="T36" fmla="*/ 2147483647 w 197"/>
              <a:gd name="T37" fmla="*/ 2147483647 h 274"/>
              <a:gd name="T38" fmla="*/ 2147483647 w 197"/>
              <a:gd name="T39" fmla="*/ 2147483647 h 274"/>
              <a:gd name="T40" fmla="*/ 2147483647 w 197"/>
              <a:gd name="T41" fmla="*/ 2147483647 h 274"/>
              <a:gd name="T42" fmla="*/ 2147483647 w 197"/>
              <a:gd name="T43" fmla="*/ 2147483647 h 274"/>
              <a:gd name="T44" fmla="*/ 2147483647 w 197"/>
              <a:gd name="T45" fmla="*/ 2147483647 h 274"/>
              <a:gd name="T46" fmla="*/ 2147483647 w 197"/>
              <a:gd name="T47" fmla="*/ 2147483647 h 274"/>
              <a:gd name="T48" fmla="*/ 2147483647 w 197"/>
              <a:gd name="T49" fmla="*/ 2147483647 h 274"/>
              <a:gd name="T50" fmla="*/ 2147483647 w 197"/>
              <a:gd name="T51" fmla="*/ 2147483647 h 274"/>
              <a:gd name="T52" fmla="*/ 2147483647 w 197"/>
              <a:gd name="T53" fmla="*/ 2147483647 h 274"/>
              <a:gd name="T54" fmla="*/ 2147483647 w 197"/>
              <a:gd name="T55" fmla="*/ 2147483647 h 274"/>
              <a:gd name="T56" fmla="*/ 2147483647 w 197"/>
              <a:gd name="T57" fmla="*/ 2147483647 h 274"/>
              <a:gd name="T58" fmla="*/ 2147483647 w 197"/>
              <a:gd name="T59" fmla="*/ 2147483647 h 274"/>
              <a:gd name="T60" fmla="*/ 2147483647 w 197"/>
              <a:gd name="T61" fmla="*/ 2147483647 h 274"/>
              <a:gd name="T62" fmla="*/ 2147483647 w 197"/>
              <a:gd name="T63" fmla="*/ 0 h 2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7" h="274">
                <a:moveTo>
                  <a:pt x="99" y="0"/>
                </a:moveTo>
                <a:lnTo>
                  <a:pt x="89" y="0"/>
                </a:lnTo>
                <a:lnTo>
                  <a:pt x="79" y="3"/>
                </a:lnTo>
                <a:lnTo>
                  <a:pt x="70" y="6"/>
                </a:lnTo>
                <a:lnTo>
                  <a:pt x="60" y="10"/>
                </a:lnTo>
                <a:lnTo>
                  <a:pt x="52" y="16"/>
                </a:lnTo>
                <a:lnTo>
                  <a:pt x="44" y="23"/>
                </a:lnTo>
                <a:lnTo>
                  <a:pt x="36" y="31"/>
                </a:lnTo>
                <a:lnTo>
                  <a:pt x="29" y="40"/>
                </a:lnTo>
                <a:lnTo>
                  <a:pt x="23" y="50"/>
                </a:lnTo>
                <a:lnTo>
                  <a:pt x="18" y="60"/>
                </a:lnTo>
                <a:lnTo>
                  <a:pt x="13" y="71"/>
                </a:lnTo>
                <a:lnTo>
                  <a:pt x="8" y="83"/>
                </a:lnTo>
                <a:lnTo>
                  <a:pt x="5" y="96"/>
                </a:lnTo>
                <a:lnTo>
                  <a:pt x="3" y="109"/>
                </a:lnTo>
                <a:lnTo>
                  <a:pt x="1" y="122"/>
                </a:lnTo>
                <a:lnTo>
                  <a:pt x="0" y="136"/>
                </a:lnTo>
                <a:lnTo>
                  <a:pt x="1" y="151"/>
                </a:lnTo>
                <a:lnTo>
                  <a:pt x="3" y="164"/>
                </a:lnTo>
                <a:lnTo>
                  <a:pt x="5" y="177"/>
                </a:lnTo>
                <a:lnTo>
                  <a:pt x="8" y="190"/>
                </a:lnTo>
                <a:lnTo>
                  <a:pt x="13" y="201"/>
                </a:lnTo>
                <a:lnTo>
                  <a:pt x="18" y="213"/>
                </a:lnTo>
                <a:lnTo>
                  <a:pt x="23" y="222"/>
                </a:lnTo>
                <a:lnTo>
                  <a:pt x="29" y="232"/>
                </a:lnTo>
                <a:lnTo>
                  <a:pt x="36" y="242"/>
                </a:lnTo>
                <a:lnTo>
                  <a:pt x="44" y="250"/>
                </a:lnTo>
                <a:lnTo>
                  <a:pt x="52" y="257"/>
                </a:lnTo>
                <a:lnTo>
                  <a:pt x="60" y="261"/>
                </a:lnTo>
                <a:lnTo>
                  <a:pt x="70" y="266"/>
                </a:lnTo>
                <a:lnTo>
                  <a:pt x="79" y="270"/>
                </a:lnTo>
                <a:lnTo>
                  <a:pt x="89" y="273"/>
                </a:lnTo>
                <a:lnTo>
                  <a:pt x="99" y="273"/>
                </a:lnTo>
                <a:lnTo>
                  <a:pt x="109" y="273"/>
                </a:lnTo>
                <a:lnTo>
                  <a:pt x="118" y="270"/>
                </a:lnTo>
                <a:lnTo>
                  <a:pt x="128" y="266"/>
                </a:lnTo>
                <a:lnTo>
                  <a:pt x="136" y="261"/>
                </a:lnTo>
                <a:lnTo>
                  <a:pt x="146" y="257"/>
                </a:lnTo>
                <a:lnTo>
                  <a:pt x="154" y="250"/>
                </a:lnTo>
                <a:lnTo>
                  <a:pt x="161" y="242"/>
                </a:lnTo>
                <a:lnTo>
                  <a:pt x="169" y="232"/>
                </a:lnTo>
                <a:lnTo>
                  <a:pt x="174" y="222"/>
                </a:lnTo>
                <a:lnTo>
                  <a:pt x="180" y="213"/>
                </a:lnTo>
                <a:lnTo>
                  <a:pt x="185" y="201"/>
                </a:lnTo>
                <a:lnTo>
                  <a:pt x="190" y="190"/>
                </a:lnTo>
                <a:lnTo>
                  <a:pt x="193" y="177"/>
                </a:lnTo>
                <a:lnTo>
                  <a:pt x="195" y="164"/>
                </a:lnTo>
                <a:lnTo>
                  <a:pt x="196" y="151"/>
                </a:lnTo>
                <a:lnTo>
                  <a:pt x="196" y="136"/>
                </a:lnTo>
                <a:lnTo>
                  <a:pt x="196" y="122"/>
                </a:lnTo>
                <a:lnTo>
                  <a:pt x="195" y="109"/>
                </a:lnTo>
                <a:lnTo>
                  <a:pt x="193" y="96"/>
                </a:lnTo>
                <a:lnTo>
                  <a:pt x="190" y="83"/>
                </a:lnTo>
                <a:lnTo>
                  <a:pt x="185" y="71"/>
                </a:lnTo>
                <a:lnTo>
                  <a:pt x="180" y="60"/>
                </a:lnTo>
                <a:lnTo>
                  <a:pt x="174" y="50"/>
                </a:lnTo>
                <a:lnTo>
                  <a:pt x="169" y="40"/>
                </a:lnTo>
                <a:lnTo>
                  <a:pt x="161" y="31"/>
                </a:lnTo>
                <a:lnTo>
                  <a:pt x="154" y="23"/>
                </a:lnTo>
                <a:lnTo>
                  <a:pt x="146" y="16"/>
                </a:lnTo>
                <a:lnTo>
                  <a:pt x="136" y="10"/>
                </a:lnTo>
                <a:lnTo>
                  <a:pt x="128" y="6"/>
                </a:lnTo>
                <a:lnTo>
                  <a:pt x="118" y="3"/>
                </a:lnTo>
                <a:lnTo>
                  <a:pt x="109" y="0"/>
                </a:lnTo>
                <a:lnTo>
                  <a:pt x="9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4" name="Freeform 124"/>
          <p:cNvSpPr>
            <a:spLocks/>
          </p:cNvSpPr>
          <p:nvPr/>
        </p:nvSpPr>
        <p:spPr bwMode="auto">
          <a:xfrm>
            <a:off x="3349625" y="4867275"/>
            <a:ext cx="158750" cy="315913"/>
          </a:xfrm>
          <a:custGeom>
            <a:avLst/>
            <a:gdLst>
              <a:gd name="T0" fmla="*/ 2147483647 w 100"/>
              <a:gd name="T1" fmla="*/ 0 h 199"/>
              <a:gd name="T2" fmla="*/ 2147483647 w 100"/>
              <a:gd name="T3" fmla="*/ 0 h 199"/>
              <a:gd name="T4" fmla="*/ 2147483647 w 100"/>
              <a:gd name="T5" fmla="*/ 2147483647 h 199"/>
              <a:gd name="T6" fmla="*/ 2147483647 w 100"/>
              <a:gd name="T7" fmla="*/ 2147483647 h 199"/>
              <a:gd name="T8" fmla="*/ 2147483647 w 100"/>
              <a:gd name="T9" fmla="*/ 2147483647 h 199"/>
              <a:gd name="T10" fmla="*/ 2147483647 w 100"/>
              <a:gd name="T11" fmla="*/ 2147483647 h 199"/>
              <a:gd name="T12" fmla="*/ 2147483647 w 100"/>
              <a:gd name="T13" fmla="*/ 2147483647 h 199"/>
              <a:gd name="T14" fmla="*/ 2147483647 w 100"/>
              <a:gd name="T15" fmla="*/ 2147483647 h 199"/>
              <a:gd name="T16" fmla="*/ 2147483647 w 100"/>
              <a:gd name="T17" fmla="*/ 2147483647 h 199"/>
              <a:gd name="T18" fmla="*/ 0 w 100"/>
              <a:gd name="T19" fmla="*/ 2147483647 h 199"/>
              <a:gd name="T20" fmla="*/ 0 w 100"/>
              <a:gd name="T21" fmla="*/ 2147483647 h 199"/>
              <a:gd name="T22" fmla="*/ 0 w 100"/>
              <a:gd name="T23" fmla="*/ 2147483647 h 199"/>
              <a:gd name="T24" fmla="*/ 2147483647 w 100"/>
              <a:gd name="T25" fmla="*/ 2147483647 h 199"/>
              <a:gd name="T26" fmla="*/ 2147483647 w 100"/>
              <a:gd name="T27" fmla="*/ 2147483647 h 199"/>
              <a:gd name="T28" fmla="*/ 2147483647 w 100"/>
              <a:gd name="T29" fmla="*/ 2147483647 h 199"/>
              <a:gd name="T30" fmla="*/ 2147483647 w 100"/>
              <a:gd name="T31" fmla="*/ 2147483647 h 199"/>
              <a:gd name="T32" fmla="*/ 2147483647 w 100"/>
              <a:gd name="T33" fmla="*/ 2147483647 h 199"/>
              <a:gd name="T34" fmla="*/ 2147483647 w 100"/>
              <a:gd name="T35" fmla="*/ 2147483647 h 199"/>
              <a:gd name="T36" fmla="*/ 2147483647 w 100"/>
              <a:gd name="T37" fmla="*/ 2147483647 h 199"/>
              <a:gd name="T38" fmla="*/ 2147483647 w 100"/>
              <a:gd name="T39" fmla="*/ 2147483647 h 199"/>
              <a:gd name="T40" fmla="*/ 2147483647 w 100"/>
              <a:gd name="T41" fmla="*/ 2147483647 h 199"/>
              <a:gd name="T42" fmla="*/ 2147483647 w 100"/>
              <a:gd name="T43" fmla="*/ 2147483647 h 199"/>
              <a:gd name="T44" fmla="*/ 2147483647 w 100"/>
              <a:gd name="T45" fmla="*/ 2147483647 h 199"/>
              <a:gd name="T46" fmla="*/ 2147483647 w 100"/>
              <a:gd name="T47" fmla="*/ 2147483647 h 199"/>
              <a:gd name="T48" fmla="*/ 2147483647 w 100"/>
              <a:gd name="T49" fmla="*/ 2147483647 h 199"/>
              <a:gd name="T50" fmla="*/ 2147483647 w 100"/>
              <a:gd name="T51" fmla="*/ 2147483647 h 199"/>
              <a:gd name="T52" fmla="*/ 2147483647 w 100"/>
              <a:gd name="T53" fmla="*/ 2147483647 h 199"/>
              <a:gd name="T54" fmla="*/ 2147483647 w 100"/>
              <a:gd name="T55" fmla="*/ 2147483647 h 199"/>
              <a:gd name="T56" fmla="*/ 2147483647 w 100"/>
              <a:gd name="T57" fmla="*/ 2147483647 h 199"/>
              <a:gd name="T58" fmla="*/ 2147483647 w 100"/>
              <a:gd name="T59" fmla="*/ 2147483647 h 199"/>
              <a:gd name="T60" fmla="*/ 2147483647 w 100"/>
              <a:gd name="T61" fmla="*/ 2147483647 h 199"/>
              <a:gd name="T62" fmla="*/ 2147483647 w 100"/>
              <a:gd name="T63" fmla="*/ 2147483647 h 199"/>
              <a:gd name="T64" fmla="*/ 2147483647 w 100"/>
              <a:gd name="T65" fmla="*/ 2147483647 h 199"/>
              <a:gd name="T66" fmla="*/ 2147483647 w 100"/>
              <a:gd name="T67" fmla="*/ 2147483647 h 199"/>
              <a:gd name="T68" fmla="*/ 2147483647 w 100"/>
              <a:gd name="T69" fmla="*/ 2147483647 h 199"/>
              <a:gd name="T70" fmla="*/ 2147483647 w 100"/>
              <a:gd name="T71" fmla="*/ 2147483647 h 199"/>
              <a:gd name="T72" fmla="*/ 2147483647 w 100"/>
              <a:gd name="T73" fmla="*/ 2147483647 h 199"/>
              <a:gd name="T74" fmla="*/ 2147483647 w 100"/>
              <a:gd name="T75" fmla="*/ 2147483647 h 199"/>
              <a:gd name="T76" fmla="*/ 2147483647 w 100"/>
              <a:gd name="T77" fmla="*/ 2147483647 h 199"/>
              <a:gd name="T78" fmla="*/ 2147483647 w 100"/>
              <a:gd name="T79" fmla="*/ 0 h 199"/>
              <a:gd name="T80" fmla="*/ 2147483647 w 100"/>
              <a:gd name="T81" fmla="*/ 0 h 1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" h="199">
                <a:moveTo>
                  <a:pt x="49" y="0"/>
                </a:moveTo>
                <a:lnTo>
                  <a:pt x="44" y="0"/>
                </a:lnTo>
                <a:lnTo>
                  <a:pt x="39" y="2"/>
                </a:lnTo>
                <a:lnTo>
                  <a:pt x="34" y="5"/>
                </a:lnTo>
                <a:lnTo>
                  <a:pt x="30" y="8"/>
                </a:lnTo>
                <a:lnTo>
                  <a:pt x="21" y="16"/>
                </a:lnTo>
                <a:lnTo>
                  <a:pt x="15" y="29"/>
                </a:lnTo>
                <a:lnTo>
                  <a:pt x="8" y="44"/>
                </a:lnTo>
                <a:lnTo>
                  <a:pt x="4" y="60"/>
                </a:lnTo>
                <a:lnTo>
                  <a:pt x="0" y="80"/>
                </a:lnTo>
                <a:lnTo>
                  <a:pt x="0" y="99"/>
                </a:lnTo>
                <a:lnTo>
                  <a:pt x="0" y="120"/>
                </a:lnTo>
                <a:lnTo>
                  <a:pt x="4" y="138"/>
                </a:lnTo>
                <a:lnTo>
                  <a:pt x="8" y="155"/>
                </a:lnTo>
                <a:lnTo>
                  <a:pt x="15" y="169"/>
                </a:lnTo>
                <a:lnTo>
                  <a:pt x="21" y="182"/>
                </a:lnTo>
                <a:lnTo>
                  <a:pt x="30" y="190"/>
                </a:lnTo>
                <a:lnTo>
                  <a:pt x="34" y="195"/>
                </a:lnTo>
                <a:lnTo>
                  <a:pt x="39" y="197"/>
                </a:lnTo>
                <a:lnTo>
                  <a:pt x="44" y="198"/>
                </a:lnTo>
                <a:lnTo>
                  <a:pt x="49" y="198"/>
                </a:lnTo>
                <a:lnTo>
                  <a:pt x="54" y="198"/>
                </a:lnTo>
                <a:lnTo>
                  <a:pt x="60" y="197"/>
                </a:lnTo>
                <a:lnTo>
                  <a:pt x="64" y="195"/>
                </a:lnTo>
                <a:lnTo>
                  <a:pt x="69" y="190"/>
                </a:lnTo>
                <a:lnTo>
                  <a:pt x="78" y="182"/>
                </a:lnTo>
                <a:lnTo>
                  <a:pt x="85" y="169"/>
                </a:lnTo>
                <a:lnTo>
                  <a:pt x="91" y="155"/>
                </a:lnTo>
                <a:lnTo>
                  <a:pt x="96" y="138"/>
                </a:lnTo>
                <a:lnTo>
                  <a:pt x="99" y="120"/>
                </a:lnTo>
                <a:lnTo>
                  <a:pt x="99" y="99"/>
                </a:lnTo>
                <a:lnTo>
                  <a:pt x="99" y="80"/>
                </a:lnTo>
                <a:lnTo>
                  <a:pt x="96" y="60"/>
                </a:lnTo>
                <a:lnTo>
                  <a:pt x="91" y="44"/>
                </a:lnTo>
                <a:lnTo>
                  <a:pt x="85" y="29"/>
                </a:lnTo>
                <a:lnTo>
                  <a:pt x="78" y="16"/>
                </a:lnTo>
                <a:lnTo>
                  <a:pt x="69" y="8"/>
                </a:lnTo>
                <a:lnTo>
                  <a:pt x="64" y="5"/>
                </a:lnTo>
                <a:lnTo>
                  <a:pt x="60" y="2"/>
                </a:lnTo>
                <a:lnTo>
                  <a:pt x="54" y="0"/>
                </a:lnTo>
                <a:lnTo>
                  <a:pt x="49" y="0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5" name="Freeform 125"/>
          <p:cNvSpPr>
            <a:spLocks/>
          </p:cNvSpPr>
          <p:nvPr/>
        </p:nvSpPr>
        <p:spPr bwMode="auto">
          <a:xfrm>
            <a:off x="3341688" y="48593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2147483647 h 105"/>
              <a:gd name="T22" fmla="*/ 2147483647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0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105">
                <a:moveTo>
                  <a:pt x="9" y="104"/>
                </a:moveTo>
                <a:lnTo>
                  <a:pt x="10" y="85"/>
                </a:lnTo>
                <a:lnTo>
                  <a:pt x="13" y="67"/>
                </a:lnTo>
                <a:lnTo>
                  <a:pt x="18" y="51"/>
                </a:lnTo>
                <a:lnTo>
                  <a:pt x="23" y="36"/>
                </a:lnTo>
                <a:lnTo>
                  <a:pt x="30" y="25"/>
                </a:lnTo>
                <a:lnTo>
                  <a:pt x="38" y="15"/>
                </a:lnTo>
                <a:lnTo>
                  <a:pt x="43" y="13"/>
                </a:lnTo>
                <a:lnTo>
                  <a:pt x="46" y="10"/>
                </a:lnTo>
                <a:lnTo>
                  <a:pt x="51" y="10"/>
                </a:lnTo>
                <a:lnTo>
                  <a:pt x="54" y="8"/>
                </a:lnTo>
                <a:lnTo>
                  <a:pt x="54" y="0"/>
                </a:lnTo>
                <a:lnTo>
                  <a:pt x="49" y="2"/>
                </a:lnTo>
                <a:lnTo>
                  <a:pt x="43" y="4"/>
                </a:lnTo>
                <a:lnTo>
                  <a:pt x="38" y="5"/>
                </a:lnTo>
                <a:lnTo>
                  <a:pt x="33" y="10"/>
                </a:lnTo>
                <a:lnTo>
                  <a:pt x="23" y="20"/>
                </a:lnTo>
                <a:lnTo>
                  <a:pt x="15" y="33"/>
                </a:lnTo>
                <a:lnTo>
                  <a:pt x="10" y="47"/>
                </a:lnTo>
                <a:lnTo>
                  <a:pt x="5" y="65"/>
                </a:lnTo>
                <a:lnTo>
                  <a:pt x="2" y="85"/>
                </a:lnTo>
                <a:lnTo>
                  <a:pt x="0" y="104"/>
                </a:lnTo>
                <a:lnTo>
                  <a:pt x="9" y="10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6" name="Freeform 126"/>
          <p:cNvSpPr>
            <a:spLocks/>
          </p:cNvSpPr>
          <p:nvPr/>
        </p:nvSpPr>
        <p:spPr bwMode="auto">
          <a:xfrm>
            <a:off x="3341688" y="5024438"/>
            <a:ext cx="87312" cy="166687"/>
          </a:xfrm>
          <a:custGeom>
            <a:avLst/>
            <a:gdLst>
              <a:gd name="T0" fmla="*/ 2147483647 w 55"/>
              <a:gd name="T1" fmla="*/ 2147483647 h 105"/>
              <a:gd name="T2" fmla="*/ 2147483647 w 55"/>
              <a:gd name="T3" fmla="*/ 2147483647 h 105"/>
              <a:gd name="T4" fmla="*/ 2147483647 w 55"/>
              <a:gd name="T5" fmla="*/ 2147483647 h 105"/>
              <a:gd name="T6" fmla="*/ 2147483647 w 55"/>
              <a:gd name="T7" fmla="*/ 2147483647 h 105"/>
              <a:gd name="T8" fmla="*/ 2147483647 w 55"/>
              <a:gd name="T9" fmla="*/ 2147483647 h 105"/>
              <a:gd name="T10" fmla="*/ 2147483647 w 55"/>
              <a:gd name="T11" fmla="*/ 2147483647 h 105"/>
              <a:gd name="T12" fmla="*/ 2147483647 w 55"/>
              <a:gd name="T13" fmla="*/ 2147483647 h 105"/>
              <a:gd name="T14" fmla="*/ 2147483647 w 55"/>
              <a:gd name="T15" fmla="*/ 2147483647 h 105"/>
              <a:gd name="T16" fmla="*/ 2147483647 w 55"/>
              <a:gd name="T17" fmla="*/ 2147483647 h 105"/>
              <a:gd name="T18" fmla="*/ 2147483647 w 55"/>
              <a:gd name="T19" fmla="*/ 2147483647 h 105"/>
              <a:gd name="T20" fmla="*/ 2147483647 w 55"/>
              <a:gd name="T21" fmla="*/ 0 h 105"/>
              <a:gd name="T22" fmla="*/ 0 w 55"/>
              <a:gd name="T23" fmla="*/ 0 h 105"/>
              <a:gd name="T24" fmla="*/ 2147483647 w 55"/>
              <a:gd name="T25" fmla="*/ 2147483647 h 105"/>
              <a:gd name="T26" fmla="*/ 2147483647 w 55"/>
              <a:gd name="T27" fmla="*/ 2147483647 h 105"/>
              <a:gd name="T28" fmla="*/ 2147483647 w 55"/>
              <a:gd name="T29" fmla="*/ 2147483647 h 105"/>
              <a:gd name="T30" fmla="*/ 2147483647 w 55"/>
              <a:gd name="T31" fmla="*/ 2147483647 h 105"/>
              <a:gd name="T32" fmla="*/ 2147483647 w 55"/>
              <a:gd name="T33" fmla="*/ 2147483647 h 105"/>
              <a:gd name="T34" fmla="*/ 2147483647 w 55"/>
              <a:gd name="T35" fmla="*/ 2147483647 h 105"/>
              <a:gd name="T36" fmla="*/ 2147483647 w 55"/>
              <a:gd name="T37" fmla="*/ 2147483647 h 105"/>
              <a:gd name="T38" fmla="*/ 2147483647 w 55"/>
              <a:gd name="T39" fmla="*/ 2147483647 h 105"/>
              <a:gd name="T40" fmla="*/ 2147483647 w 55"/>
              <a:gd name="T41" fmla="*/ 2147483647 h 105"/>
              <a:gd name="T42" fmla="*/ 2147483647 w 55"/>
              <a:gd name="T43" fmla="*/ 2147483647 h 105"/>
              <a:gd name="T44" fmla="*/ 2147483647 w 55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105">
                <a:moveTo>
                  <a:pt x="54" y="96"/>
                </a:moveTo>
                <a:lnTo>
                  <a:pt x="51" y="95"/>
                </a:lnTo>
                <a:lnTo>
                  <a:pt x="46" y="95"/>
                </a:lnTo>
                <a:lnTo>
                  <a:pt x="43" y="91"/>
                </a:lnTo>
                <a:lnTo>
                  <a:pt x="38" y="90"/>
                </a:lnTo>
                <a:lnTo>
                  <a:pt x="30" y="80"/>
                </a:lnTo>
                <a:lnTo>
                  <a:pt x="23" y="69"/>
                </a:lnTo>
                <a:lnTo>
                  <a:pt x="18" y="56"/>
                </a:lnTo>
                <a:lnTo>
                  <a:pt x="13" y="38"/>
                </a:lnTo>
                <a:lnTo>
                  <a:pt x="10" y="20"/>
                </a:lnTo>
                <a:lnTo>
                  <a:pt x="9" y="0"/>
                </a:lnTo>
                <a:lnTo>
                  <a:pt x="0" y="0"/>
                </a:lnTo>
                <a:lnTo>
                  <a:pt x="2" y="21"/>
                </a:lnTo>
                <a:lnTo>
                  <a:pt x="5" y="41"/>
                </a:lnTo>
                <a:lnTo>
                  <a:pt x="10" y="57"/>
                </a:lnTo>
                <a:lnTo>
                  <a:pt x="15" y="73"/>
                </a:lnTo>
                <a:lnTo>
                  <a:pt x="23" y="85"/>
                </a:lnTo>
                <a:lnTo>
                  <a:pt x="33" y="95"/>
                </a:lnTo>
                <a:lnTo>
                  <a:pt x="38" y="99"/>
                </a:lnTo>
                <a:lnTo>
                  <a:pt x="43" y="101"/>
                </a:lnTo>
                <a:lnTo>
                  <a:pt x="49" y="103"/>
                </a:lnTo>
                <a:lnTo>
                  <a:pt x="54" y="104"/>
                </a:lnTo>
                <a:lnTo>
                  <a:pt x="54" y="9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7" name="Freeform 127"/>
          <p:cNvSpPr>
            <a:spLocks/>
          </p:cNvSpPr>
          <p:nvPr/>
        </p:nvSpPr>
        <p:spPr bwMode="auto">
          <a:xfrm>
            <a:off x="3427413" y="5024438"/>
            <a:ext cx="88900" cy="166687"/>
          </a:xfrm>
          <a:custGeom>
            <a:avLst/>
            <a:gdLst>
              <a:gd name="T0" fmla="*/ 2147483647 w 56"/>
              <a:gd name="T1" fmla="*/ 0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0 w 56"/>
              <a:gd name="T21" fmla="*/ 2147483647 h 105"/>
              <a:gd name="T22" fmla="*/ 0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2147483647 w 56"/>
              <a:gd name="T43" fmla="*/ 0 h 105"/>
              <a:gd name="T44" fmla="*/ 2147483647 w 56"/>
              <a:gd name="T45" fmla="*/ 0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" h="105">
                <a:moveTo>
                  <a:pt x="47" y="0"/>
                </a:moveTo>
                <a:lnTo>
                  <a:pt x="46" y="20"/>
                </a:lnTo>
                <a:lnTo>
                  <a:pt x="42" y="38"/>
                </a:lnTo>
                <a:lnTo>
                  <a:pt x="37" y="56"/>
                </a:lnTo>
                <a:lnTo>
                  <a:pt x="33" y="69"/>
                </a:lnTo>
                <a:lnTo>
                  <a:pt x="24" y="80"/>
                </a:lnTo>
                <a:lnTo>
                  <a:pt x="18" y="90"/>
                </a:lnTo>
                <a:lnTo>
                  <a:pt x="13" y="91"/>
                </a:lnTo>
                <a:lnTo>
                  <a:pt x="10" y="95"/>
                </a:lnTo>
                <a:lnTo>
                  <a:pt x="5" y="95"/>
                </a:lnTo>
                <a:lnTo>
                  <a:pt x="0" y="96"/>
                </a:lnTo>
                <a:lnTo>
                  <a:pt x="0" y="104"/>
                </a:lnTo>
                <a:lnTo>
                  <a:pt x="7" y="103"/>
                </a:lnTo>
                <a:lnTo>
                  <a:pt x="13" y="101"/>
                </a:lnTo>
                <a:lnTo>
                  <a:pt x="18" y="99"/>
                </a:lnTo>
                <a:lnTo>
                  <a:pt x="23" y="95"/>
                </a:lnTo>
                <a:lnTo>
                  <a:pt x="33" y="85"/>
                </a:lnTo>
                <a:lnTo>
                  <a:pt x="41" y="73"/>
                </a:lnTo>
                <a:lnTo>
                  <a:pt x="46" y="57"/>
                </a:lnTo>
                <a:lnTo>
                  <a:pt x="50" y="41"/>
                </a:lnTo>
                <a:lnTo>
                  <a:pt x="54" y="21"/>
                </a:lnTo>
                <a:lnTo>
                  <a:pt x="55" y="0"/>
                </a:lnTo>
                <a:lnTo>
                  <a:pt x="4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8" name="Freeform 128"/>
          <p:cNvSpPr>
            <a:spLocks/>
          </p:cNvSpPr>
          <p:nvPr/>
        </p:nvSpPr>
        <p:spPr bwMode="auto">
          <a:xfrm>
            <a:off x="3427413" y="4859338"/>
            <a:ext cx="88900" cy="166687"/>
          </a:xfrm>
          <a:custGeom>
            <a:avLst/>
            <a:gdLst>
              <a:gd name="T0" fmla="*/ 0 w 56"/>
              <a:gd name="T1" fmla="*/ 2147483647 h 105"/>
              <a:gd name="T2" fmla="*/ 2147483647 w 56"/>
              <a:gd name="T3" fmla="*/ 2147483647 h 105"/>
              <a:gd name="T4" fmla="*/ 2147483647 w 56"/>
              <a:gd name="T5" fmla="*/ 2147483647 h 105"/>
              <a:gd name="T6" fmla="*/ 2147483647 w 56"/>
              <a:gd name="T7" fmla="*/ 2147483647 h 105"/>
              <a:gd name="T8" fmla="*/ 2147483647 w 56"/>
              <a:gd name="T9" fmla="*/ 2147483647 h 105"/>
              <a:gd name="T10" fmla="*/ 2147483647 w 56"/>
              <a:gd name="T11" fmla="*/ 2147483647 h 105"/>
              <a:gd name="T12" fmla="*/ 2147483647 w 56"/>
              <a:gd name="T13" fmla="*/ 2147483647 h 105"/>
              <a:gd name="T14" fmla="*/ 2147483647 w 56"/>
              <a:gd name="T15" fmla="*/ 2147483647 h 105"/>
              <a:gd name="T16" fmla="*/ 2147483647 w 56"/>
              <a:gd name="T17" fmla="*/ 2147483647 h 105"/>
              <a:gd name="T18" fmla="*/ 2147483647 w 56"/>
              <a:gd name="T19" fmla="*/ 2147483647 h 105"/>
              <a:gd name="T20" fmla="*/ 2147483647 w 56"/>
              <a:gd name="T21" fmla="*/ 2147483647 h 105"/>
              <a:gd name="T22" fmla="*/ 2147483647 w 56"/>
              <a:gd name="T23" fmla="*/ 2147483647 h 105"/>
              <a:gd name="T24" fmla="*/ 2147483647 w 56"/>
              <a:gd name="T25" fmla="*/ 2147483647 h 105"/>
              <a:gd name="T26" fmla="*/ 2147483647 w 56"/>
              <a:gd name="T27" fmla="*/ 2147483647 h 105"/>
              <a:gd name="T28" fmla="*/ 2147483647 w 56"/>
              <a:gd name="T29" fmla="*/ 2147483647 h 105"/>
              <a:gd name="T30" fmla="*/ 2147483647 w 56"/>
              <a:gd name="T31" fmla="*/ 2147483647 h 105"/>
              <a:gd name="T32" fmla="*/ 2147483647 w 56"/>
              <a:gd name="T33" fmla="*/ 2147483647 h 105"/>
              <a:gd name="T34" fmla="*/ 2147483647 w 56"/>
              <a:gd name="T35" fmla="*/ 2147483647 h 105"/>
              <a:gd name="T36" fmla="*/ 2147483647 w 56"/>
              <a:gd name="T37" fmla="*/ 2147483647 h 105"/>
              <a:gd name="T38" fmla="*/ 2147483647 w 56"/>
              <a:gd name="T39" fmla="*/ 2147483647 h 105"/>
              <a:gd name="T40" fmla="*/ 2147483647 w 56"/>
              <a:gd name="T41" fmla="*/ 2147483647 h 105"/>
              <a:gd name="T42" fmla="*/ 0 w 56"/>
              <a:gd name="T43" fmla="*/ 0 h 105"/>
              <a:gd name="T44" fmla="*/ 0 w 56"/>
              <a:gd name="T45" fmla="*/ 2147483647 h 1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" h="105">
                <a:moveTo>
                  <a:pt x="0" y="8"/>
                </a:moveTo>
                <a:lnTo>
                  <a:pt x="5" y="10"/>
                </a:lnTo>
                <a:lnTo>
                  <a:pt x="10" y="10"/>
                </a:lnTo>
                <a:lnTo>
                  <a:pt x="13" y="13"/>
                </a:lnTo>
                <a:lnTo>
                  <a:pt x="18" y="15"/>
                </a:lnTo>
                <a:lnTo>
                  <a:pt x="24" y="25"/>
                </a:lnTo>
                <a:lnTo>
                  <a:pt x="33" y="36"/>
                </a:lnTo>
                <a:lnTo>
                  <a:pt x="37" y="51"/>
                </a:lnTo>
                <a:lnTo>
                  <a:pt x="42" y="67"/>
                </a:lnTo>
                <a:lnTo>
                  <a:pt x="46" y="85"/>
                </a:lnTo>
                <a:lnTo>
                  <a:pt x="47" y="104"/>
                </a:lnTo>
                <a:lnTo>
                  <a:pt x="55" y="104"/>
                </a:lnTo>
                <a:lnTo>
                  <a:pt x="54" y="85"/>
                </a:lnTo>
                <a:lnTo>
                  <a:pt x="50" y="65"/>
                </a:lnTo>
                <a:lnTo>
                  <a:pt x="46" y="47"/>
                </a:lnTo>
                <a:lnTo>
                  <a:pt x="41" y="33"/>
                </a:lnTo>
                <a:lnTo>
                  <a:pt x="33" y="20"/>
                </a:lnTo>
                <a:lnTo>
                  <a:pt x="23" y="10"/>
                </a:lnTo>
                <a:lnTo>
                  <a:pt x="18" y="5"/>
                </a:lnTo>
                <a:lnTo>
                  <a:pt x="13" y="4"/>
                </a:lnTo>
                <a:lnTo>
                  <a:pt x="7" y="2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9" name="Freeform 129"/>
          <p:cNvSpPr>
            <a:spLocks/>
          </p:cNvSpPr>
          <p:nvPr/>
        </p:nvSpPr>
        <p:spPr bwMode="auto">
          <a:xfrm>
            <a:off x="5580063" y="3913188"/>
            <a:ext cx="236537" cy="328612"/>
          </a:xfrm>
          <a:custGeom>
            <a:avLst/>
            <a:gdLst>
              <a:gd name="T0" fmla="*/ 2147483647 w 149"/>
              <a:gd name="T1" fmla="*/ 0 h 207"/>
              <a:gd name="T2" fmla="*/ 2147483647 w 149"/>
              <a:gd name="T3" fmla="*/ 2147483647 h 207"/>
              <a:gd name="T4" fmla="*/ 2147483647 w 149"/>
              <a:gd name="T5" fmla="*/ 2147483647 h 207"/>
              <a:gd name="T6" fmla="*/ 2147483647 w 149"/>
              <a:gd name="T7" fmla="*/ 2147483647 h 207"/>
              <a:gd name="T8" fmla="*/ 2147483647 w 149"/>
              <a:gd name="T9" fmla="*/ 2147483647 h 207"/>
              <a:gd name="T10" fmla="*/ 2147483647 w 149"/>
              <a:gd name="T11" fmla="*/ 2147483647 h 207"/>
              <a:gd name="T12" fmla="*/ 2147483647 w 149"/>
              <a:gd name="T13" fmla="*/ 2147483647 h 207"/>
              <a:gd name="T14" fmla="*/ 2147483647 w 149"/>
              <a:gd name="T15" fmla="*/ 2147483647 h 207"/>
              <a:gd name="T16" fmla="*/ 2147483647 w 149"/>
              <a:gd name="T17" fmla="*/ 2147483647 h 207"/>
              <a:gd name="T18" fmla="*/ 2147483647 w 149"/>
              <a:gd name="T19" fmla="*/ 2147483647 h 207"/>
              <a:gd name="T20" fmla="*/ 2147483647 w 149"/>
              <a:gd name="T21" fmla="*/ 2147483647 h 207"/>
              <a:gd name="T22" fmla="*/ 2147483647 w 149"/>
              <a:gd name="T23" fmla="*/ 2147483647 h 207"/>
              <a:gd name="T24" fmla="*/ 0 w 149"/>
              <a:gd name="T25" fmla="*/ 2147483647 h 207"/>
              <a:gd name="T26" fmla="*/ 2147483647 w 149"/>
              <a:gd name="T27" fmla="*/ 2147483647 h 207"/>
              <a:gd name="T28" fmla="*/ 2147483647 w 149"/>
              <a:gd name="T29" fmla="*/ 2147483647 h 207"/>
              <a:gd name="T30" fmla="*/ 2147483647 w 149"/>
              <a:gd name="T31" fmla="*/ 2147483647 h 207"/>
              <a:gd name="T32" fmla="*/ 2147483647 w 149"/>
              <a:gd name="T33" fmla="*/ 2147483647 h 207"/>
              <a:gd name="T34" fmla="*/ 2147483647 w 149"/>
              <a:gd name="T35" fmla="*/ 2147483647 h 207"/>
              <a:gd name="T36" fmla="*/ 2147483647 w 149"/>
              <a:gd name="T37" fmla="*/ 2147483647 h 207"/>
              <a:gd name="T38" fmla="*/ 2147483647 w 149"/>
              <a:gd name="T39" fmla="*/ 2147483647 h 207"/>
              <a:gd name="T40" fmla="*/ 2147483647 w 149"/>
              <a:gd name="T41" fmla="*/ 2147483647 h 207"/>
              <a:gd name="T42" fmla="*/ 2147483647 w 149"/>
              <a:gd name="T43" fmla="*/ 2147483647 h 207"/>
              <a:gd name="T44" fmla="*/ 2147483647 w 149"/>
              <a:gd name="T45" fmla="*/ 2147483647 h 207"/>
              <a:gd name="T46" fmla="*/ 2147483647 w 149"/>
              <a:gd name="T47" fmla="*/ 2147483647 h 207"/>
              <a:gd name="T48" fmla="*/ 2147483647 w 149"/>
              <a:gd name="T49" fmla="*/ 2147483647 h 207"/>
              <a:gd name="T50" fmla="*/ 2147483647 w 149"/>
              <a:gd name="T51" fmla="*/ 2147483647 h 207"/>
              <a:gd name="T52" fmla="*/ 2147483647 w 149"/>
              <a:gd name="T53" fmla="*/ 2147483647 h 207"/>
              <a:gd name="T54" fmla="*/ 2147483647 w 149"/>
              <a:gd name="T55" fmla="*/ 2147483647 h 207"/>
              <a:gd name="T56" fmla="*/ 2147483647 w 149"/>
              <a:gd name="T57" fmla="*/ 2147483647 h 207"/>
              <a:gd name="T58" fmla="*/ 2147483647 w 149"/>
              <a:gd name="T59" fmla="*/ 2147483647 h 207"/>
              <a:gd name="T60" fmla="*/ 2147483647 w 149"/>
              <a:gd name="T61" fmla="*/ 2147483647 h 207"/>
              <a:gd name="T62" fmla="*/ 2147483647 w 149"/>
              <a:gd name="T63" fmla="*/ 2147483647 h 207"/>
              <a:gd name="T64" fmla="*/ 2147483647 w 149"/>
              <a:gd name="T65" fmla="*/ 2147483647 h 207"/>
              <a:gd name="T66" fmla="*/ 2147483647 w 149"/>
              <a:gd name="T67" fmla="*/ 2147483647 h 207"/>
              <a:gd name="T68" fmla="*/ 2147483647 w 149"/>
              <a:gd name="T69" fmla="*/ 2147483647 h 207"/>
              <a:gd name="T70" fmla="*/ 2147483647 w 149"/>
              <a:gd name="T71" fmla="*/ 2147483647 h 207"/>
              <a:gd name="T72" fmla="*/ 2147483647 w 149"/>
              <a:gd name="T73" fmla="*/ 2147483647 h 207"/>
              <a:gd name="T74" fmla="*/ 2147483647 w 149"/>
              <a:gd name="T75" fmla="*/ 2147483647 h 207"/>
              <a:gd name="T76" fmla="*/ 2147483647 w 149"/>
              <a:gd name="T77" fmla="*/ 2147483647 h 207"/>
              <a:gd name="T78" fmla="*/ 2147483647 w 149"/>
              <a:gd name="T79" fmla="*/ 2147483647 h 207"/>
              <a:gd name="T80" fmla="*/ 2147483647 w 149"/>
              <a:gd name="T81" fmla="*/ 2147483647 h 207"/>
              <a:gd name="T82" fmla="*/ 2147483647 w 149"/>
              <a:gd name="T83" fmla="*/ 2147483647 h 207"/>
              <a:gd name="T84" fmla="*/ 2147483647 w 149"/>
              <a:gd name="T85" fmla="*/ 2147483647 h 207"/>
              <a:gd name="T86" fmla="*/ 2147483647 w 149"/>
              <a:gd name="T87" fmla="*/ 2147483647 h 207"/>
              <a:gd name="T88" fmla="*/ 2147483647 w 149"/>
              <a:gd name="T89" fmla="*/ 2147483647 h 207"/>
              <a:gd name="T90" fmla="*/ 2147483647 w 149"/>
              <a:gd name="T91" fmla="*/ 2147483647 h 207"/>
              <a:gd name="T92" fmla="*/ 2147483647 w 149"/>
              <a:gd name="T93" fmla="*/ 2147483647 h 207"/>
              <a:gd name="T94" fmla="*/ 2147483647 w 149"/>
              <a:gd name="T95" fmla="*/ 2147483647 h 207"/>
              <a:gd name="T96" fmla="*/ 2147483647 w 149"/>
              <a:gd name="T97" fmla="*/ 0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49" h="207">
                <a:moveTo>
                  <a:pt x="75" y="0"/>
                </a:moveTo>
                <a:lnTo>
                  <a:pt x="67" y="1"/>
                </a:lnTo>
                <a:lnTo>
                  <a:pt x="59" y="3"/>
                </a:lnTo>
                <a:lnTo>
                  <a:pt x="52" y="5"/>
                </a:lnTo>
                <a:lnTo>
                  <a:pt x="46" y="8"/>
                </a:lnTo>
                <a:lnTo>
                  <a:pt x="39" y="13"/>
                </a:lnTo>
                <a:lnTo>
                  <a:pt x="33" y="18"/>
                </a:lnTo>
                <a:lnTo>
                  <a:pt x="28" y="24"/>
                </a:lnTo>
                <a:lnTo>
                  <a:pt x="22" y="31"/>
                </a:lnTo>
                <a:lnTo>
                  <a:pt x="13" y="47"/>
                </a:lnTo>
                <a:lnTo>
                  <a:pt x="5" y="63"/>
                </a:lnTo>
                <a:lnTo>
                  <a:pt x="2" y="83"/>
                </a:lnTo>
                <a:lnTo>
                  <a:pt x="0" y="104"/>
                </a:lnTo>
                <a:lnTo>
                  <a:pt x="2" y="125"/>
                </a:lnTo>
                <a:lnTo>
                  <a:pt x="5" y="144"/>
                </a:lnTo>
                <a:lnTo>
                  <a:pt x="13" y="161"/>
                </a:lnTo>
                <a:lnTo>
                  <a:pt x="22" y="177"/>
                </a:lnTo>
                <a:lnTo>
                  <a:pt x="28" y="183"/>
                </a:lnTo>
                <a:lnTo>
                  <a:pt x="33" y="190"/>
                </a:lnTo>
                <a:lnTo>
                  <a:pt x="39" y="195"/>
                </a:lnTo>
                <a:lnTo>
                  <a:pt x="46" y="198"/>
                </a:lnTo>
                <a:lnTo>
                  <a:pt x="52" y="203"/>
                </a:lnTo>
                <a:lnTo>
                  <a:pt x="59" y="204"/>
                </a:lnTo>
                <a:lnTo>
                  <a:pt x="67" y="206"/>
                </a:lnTo>
                <a:lnTo>
                  <a:pt x="75" y="206"/>
                </a:lnTo>
                <a:lnTo>
                  <a:pt x="82" y="206"/>
                </a:lnTo>
                <a:lnTo>
                  <a:pt x="90" y="204"/>
                </a:lnTo>
                <a:lnTo>
                  <a:pt x="96" y="203"/>
                </a:lnTo>
                <a:lnTo>
                  <a:pt x="103" y="198"/>
                </a:lnTo>
                <a:lnTo>
                  <a:pt x="109" y="195"/>
                </a:lnTo>
                <a:lnTo>
                  <a:pt x="116" y="190"/>
                </a:lnTo>
                <a:lnTo>
                  <a:pt x="121" y="183"/>
                </a:lnTo>
                <a:lnTo>
                  <a:pt x="127" y="177"/>
                </a:lnTo>
                <a:lnTo>
                  <a:pt x="135" y="161"/>
                </a:lnTo>
                <a:lnTo>
                  <a:pt x="143" y="144"/>
                </a:lnTo>
                <a:lnTo>
                  <a:pt x="147" y="125"/>
                </a:lnTo>
                <a:lnTo>
                  <a:pt x="148" y="104"/>
                </a:lnTo>
                <a:lnTo>
                  <a:pt x="147" y="83"/>
                </a:lnTo>
                <a:lnTo>
                  <a:pt x="143" y="63"/>
                </a:lnTo>
                <a:lnTo>
                  <a:pt x="135" y="47"/>
                </a:lnTo>
                <a:lnTo>
                  <a:pt x="127" y="31"/>
                </a:lnTo>
                <a:lnTo>
                  <a:pt x="121" y="24"/>
                </a:lnTo>
                <a:lnTo>
                  <a:pt x="116" y="18"/>
                </a:lnTo>
                <a:lnTo>
                  <a:pt x="109" y="13"/>
                </a:lnTo>
                <a:lnTo>
                  <a:pt x="103" y="8"/>
                </a:lnTo>
                <a:lnTo>
                  <a:pt x="96" y="5"/>
                </a:lnTo>
                <a:lnTo>
                  <a:pt x="90" y="3"/>
                </a:lnTo>
                <a:lnTo>
                  <a:pt x="82" y="1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0" name="Freeform 130"/>
          <p:cNvSpPr>
            <a:spLocks/>
          </p:cNvSpPr>
          <p:nvPr/>
        </p:nvSpPr>
        <p:spPr bwMode="auto">
          <a:xfrm>
            <a:off x="5697538" y="3959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1" name="Freeform 131"/>
          <p:cNvSpPr>
            <a:spLocks/>
          </p:cNvSpPr>
          <p:nvPr/>
        </p:nvSpPr>
        <p:spPr bwMode="auto">
          <a:xfrm>
            <a:off x="5697538" y="3959225"/>
            <a:ext cx="119062" cy="238125"/>
          </a:xfrm>
          <a:custGeom>
            <a:avLst/>
            <a:gdLst>
              <a:gd name="T0" fmla="*/ 2147483647 w 75"/>
              <a:gd name="T1" fmla="*/ 0 h 150"/>
              <a:gd name="T2" fmla="*/ 2147483647 w 75"/>
              <a:gd name="T3" fmla="*/ 2147483647 h 150"/>
              <a:gd name="T4" fmla="*/ 2147483647 w 75"/>
              <a:gd name="T5" fmla="*/ 2147483647 h 150"/>
              <a:gd name="T6" fmla="*/ 2147483647 w 75"/>
              <a:gd name="T7" fmla="*/ 2147483647 h 150"/>
              <a:gd name="T8" fmla="*/ 2147483647 w 75"/>
              <a:gd name="T9" fmla="*/ 2147483647 h 150"/>
              <a:gd name="T10" fmla="*/ 2147483647 w 75"/>
              <a:gd name="T11" fmla="*/ 2147483647 h 150"/>
              <a:gd name="T12" fmla="*/ 2147483647 w 75"/>
              <a:gd name="T13" fmla="*/ 2147483647 h 150"/>
              <a:gd name="T14" fmla="*/ 0 w 75"/>
              <a:gd name="T15" fmla="*/ 2147483647 h 150"/>
              <a:gd name="T16" fmla="*/ 0 w 75"/>
              <a:gd name="T17" fmla="*/ 2147483647 h 150"/>
              <a:gd name="T18" fmla="*/ 0 w 75"/>
              <a:gd name="T19" fmla="*/ 2147483647 h 150"/>
              <a:gd name="T20" fmla="*/ 2147483647 w 75"/>
              <a:gd name="T21" fmla="*/ 2147483647 h 150"/>
              <a:gd name="T22" fmla="*/ 2147483647 w 75"/>
              <a:gd name="T23" fmla="*/ 2147483647 h 150"/>
              <a:gd name="T24" fmla="*/ 2147483647 w 75"/>
              <a:gd name="T25" fmla="*/ 2147483647 h 150"/>
              <a:gd name="T26" fmla="*/ 2147483647 w 75"/>
              <a:gd name="T27" fmla="*/ 2147483647 h 150"/>
              <a:gd name="T28" fmla="*/ 2147483647 w 75"/>
              <a:gd name="T29" fmla="*/ 2147483647 h 150"/>
              <a:gd name="T30" fmla="*/ 2147483647 w 75"/>
              <a:gd name="T31" fmla="*/ 2147483647 h 150"/>
              <a:gd name="T32" fmla="*/ 2147483647 w 75"/>
              <a:gd name="T33" fmla="*/ 2147483647 h 150"/>
              <a:gd name="T34" fmla="*/ 2147483647 w 75"/>
              <a:gd name="T35" fmla="*/ 2147483647 h 150"/>
              <a:gd name="T36" fmla="*/ 2147483647 w 75"/>
              <a:gd name="T37" fmla="*/ 2147483647 h 150"/>
              <a:gd name="T38" fmla="*/ 2147483647 w 75"/>
              <a:gd name="T39" fmla="*/ 2147483647 h 150"/>
              <a:gd name="T40" fmla="*/ 2147483647 w 75"/>
              <a:gd name="T41" fmla="*/ 2147483647 h 150"/>
              <a:gd name="T42" fmla="*/ 2147483647 w 75"/>
              <a:gd name="T43" fmla="*/ 2147483647 h 150"/>
              <a:gd name="T44" fmla="*/ 2147483647 w 75"/>
              <a:gd name="T45" fmla="*/ 2147483647 h 150"/>
              <a:gd name="T46" fmla="*/ 2147483647 w 75"/>
              <a:gd name="T47" fmla="*/ 2147483647 h 150"/>
              <a:gd name="T48" fmla="*/ 2147483647 w 75"/>
              <a:gd name="T49" fmla="*/ 2147483647 h 150"/>
              <a:gd name="T50" fmla="*/ 2147483647 w 75"/>
              <a:gd name="T51" fmla="*/ 2147483647 h 150"/>
              <a:gd name="T52" fmla="*/ 2147483647 w 75"/>
              <a:gd name="T53" fmla="*/ 2147483647 h 150"/>
              <a:gd name="T54" fmla="*/ 2147483647 w 75"/>
              <a:gd name="T55" fmla="*/ 2147483647 h 150"/>
              <a:gd name="T56" fmla="*/ 2147483647 w 75"/>
              <a:gd name="T57" fmla="*/ 2147483647 h 150"/>
              <a:gd name="T58" fmla="*/ 2147483647 w 75"/>
              <a:gd name="T59" fmla="*/ 2147483647 h 150"/>
              <a:gd name="T60" fmla="*/ 2147483647 w 75"/>
              <a:gd name="T61" fmla="*/ 2147483647 h 150"/>
              <a:gd name="T62" fmla="*/ 2147483647 w 75"/>
              <a:gd name="T63" fmla="*/ 2147483647 h 150"/>
              <a:gd name="T64" fmla="*/ 2147483647 w 75"/>
              <a:gd name="T65" fmla="*/ 0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5" h="150">
                <a:moveTo>
                  <a:pt x="37" y="0"/>
                </a:moveTo>
                <a:lnTo>
                  <a:pt x="29" y="2"/>
                </a:lnTo>
                <a:lnTo>
                  <a:pt x="22" y="5"/>
                </a:lnTo>
                <a:lnTo>
                  <a:pt x="16" y="13"/>
                </a:lnTo>
                <a:lnTo>
                  <a:pt x="11" y="21"/>
                </a:lnTo>
                <a:lnTo>
                  <a:pt x="6" y="32"/>
                </a:lnTo>
                <a:lnTo>
                  <a:pt x="3" y="45"/>
                </a:lnTo>
                <a:lnTo>
                  <a:pt x="0" y="60"/>
                </a:lnTo>
                <a:lnTo>
                  <a:pt x="0" y="75"/>
                </a:lnTo>
                <a:lnTo>
                  <a:pt x="0" y="89"/>
                </a:lnTo>
                <a:lnTo>
                  <a:pt x="3" y="104"/>
                </a:lnTo>
                <a:lnTo>
                  <a:pt x="6" y="117"/>
                </a:lnTo>
                <a:lnTo>
                  <a:pt x="11" y="128"/>
                </a:lnTo>
                <a:lnTo>
                  <a:pt x="16" y="136"/>
                </a:lnTo>
                <a:lnTo>
                  <a:pt x="22" y="145"/>
                </a:lnTo>
                <a:lnTo>
                  <a:pt x="29" y="148"/>
                </a:lnTo>
                <a:lnTo>
                  <a:pt x="37" y="149"/>
                </a:lnTo>
                <a:lnTo>
                  <a:pt x="43" y="148"/>
                </a:lnTo>
                <a:lnTo>
                  <a:pt x="52" y="145"/>
                </a:lnTo>
                <a:lnTo>
                  <a:pt x="58" y="136"/>
                </a:lnTo>
                <a:lnTo>
                  <a:pt x="63" y="128"/>
                </a:lnTo>
                <a:lnTo>
                  <a:pt x="68" y="117"/>
                </a:lnTo>
                <a:lnTo>
                  <a:pt x="71" y="104"/>
                </a:lnTo>
                <a:lnTo>
                  <a:pt x="74" y="89"/>
                </a:lnTo>
                <a:lnTo>
                  <a:pt x="74" y="75"/>
                </a:lnTo>
                <a:lnTo>
                  <a:pt x="74" y="60"/>
                </a:lnTo>
                <a:lnTo>
                  <a:pt x="71" y="45"/>
                </a:lnTo>
                <a:lnTo>
                  <a:pt x="68" y="32"/>
                </a:lnTo>
                <a:lnTo>
                  <a:pt x="63" y="21"/>
                </a:lnTo>
                <a:lnTo>
                  <a:pt x="58" y="13"/>
                </a:lnTo>
                <a:lnTo>
                  <a:pt x="52" y="5"/>
                </a:lnTo>
                <a:lnTo>
                  <a:pt x="43" y="2"/>
                </a:lnTo>
                <a:lnTo>
                  <a:pt x="37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6980" name="Rectangle 132"/>
          <p:cNvSpPr>
            <a:spLocks noChangeArrowheads="1"/>
          </p:cNvSpPr>
          <p:nvPr/>
        </p:nvSpPr>
        <p:spPr bwMode="auto">
          <a:xfrm>
            <a:off x="0" y="1340769"/>
            <a:ext cx="29860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rPr>
              <a:t>Aparare</a:t>
            </a:r>
            <a:r>
              <a:rPr lang="en-GB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rPr>
              <a:t> imperfecta</a:t>
            </a:r>
            <a:endParaRPr lang="en-GB" sz="24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493" name="Rectangle 133"/>
          <p:cNvSpPr>
            <a:spLocks noChangeArrowheads="1"/>
          </p:cNvSpPr>
          <p:nvPr/>
        </p:nvSpPr>
        <p:spPr bwMode="auto">
          <a:xfrm>
            <a:off x="6967475" y="908721"/>
            <a:ext cx="2100325" cy="15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r>
              <a:rPr lang="en-GB" altLang="ro-RO" sz="2000" b="1" dirty="0" err="1" smtClean="0">
                <a:solidFill>
                  <a:srgbClr val="FF9900"/>
                </a:solidFill>
              </a:rPr>
              <a:t>Factori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 </a:t>
            </a:r>
            <a:r>
              <a:rPr lang="en-GB" altLang="ro-RO" sz="2000" b="1" dirty="0" err="1" smtClean="0">
                <a:solidFill>
                  <a:srgbClr val="FF9900"/>
                </a:solidFill>
              </a:rPr>
              <a:t>latenti</a:t>
            </a:r>
            <a:endParaRPr lang="en-GB" altLang="ro-RO" sz="2000" b="1" dirty="0" smtClean="0">
              <a:solidFill>
                <a:srgbClr val="FF9900"/>
              </a:solidFill>
            </a:endParaRPr>
          </a:p>
          <a:p>
            <a:pPr latinLnBrk="1"/>
            <a:r>
              <a:rPr lang="en-GB" altLang="ro-RO" sz="2000" b="1" dirty="0" err="1" smtClean="0">
                <a:solidFill>
                  <a:srgbClr val="FF9900"/>
                </a:solidFill>
              </a:rPr>
              <a:t>organizationali</a:t>
            </a:r>
            <a:endParaRPr lang="en-GB" altLang="ro-RO" sz="2000" b="1" dirty="0" smtClean="0">
              <a:solidFill>
                <a:srgbClr val="FF9900"/>
              </a:solidFill>
            </a:endParaRPr>
          </a:p>
          <a:p>
            <a:pPr latinLnBrk="1"/>
            <a:r>
              <a:rPr lang="en-GB" altLang="ro-RO" b="1" dirty="0" err="1" smtClean="0">
                <a:solidFill>
                  <a:srgbClr val="FFFF00"/>
                </a:solidFill>
              </a:rPr>
              <a:t>Decizii</a:t>
            </a:r>
            <a:r>
              <a:rPr lang="en-GB" altLang="ro-RO" b="1" dirty="0" smtClean="0">
                <a:solidFill>
                  <a:srgbClr val="FFFF00"/>
                </a:solidFill>
              </a:rPr>
              <a:t> de </a:t>
            </a:r>
            <a:r>
              <a:rPr lang="en-GB" altLang="ro-RO" b="1" dirty="0" err="1" smtClean="0">
                <a:solidFill>
                  <a:srgbClr val="FFFF00"/>
                </a:solidFill>
              </a:rPr>
              <a:t>investitii</a:t>
            </a:r>
            <a:r>
              <a:rPr lang="en-GB" altLang="ro-RO" b="1" dirty="0" smtClean="0">
                <a:solidFill>
                  <a:srgbClr val="FFFF00"/>
                </a:solidFill>
              </a:rPr>
              <a:t>, personal, </a:t>
            </a:r>
            <a:r>
              <a:rPr lang="en-GB" altLang="ro-RO" b="1" dirty="0" err="1" smtClean="0">
                <a:solidFill>
                  <a:srgbClr val="FFFF00"/>
                </a:solidFill>
              </a:rPr>
              <a:t>reglementari</a:t>
            </a:r>
            <a:r>
              <a:rPr lang="en-GB" altLang="ro-RO" b="1" dirty="0" smtClean="0">
                <a:solidFill>
                  <a:srgbClr val="FFFF00"/>
                </a:solidFill>
              </a:rPr>
              <a:t>)</a:t>
            </a:r>
            <a:endParaRPr lang="en-GB" altLang="ro-RO" b="1" dirty="0">
              <a:solidFill>
                <a:srgbClr val="FFFF00"/>
              </a:solidFill>
            </a:endParaRPr>
          </a:p>
        </p:txBody>
      </p:sp>
      <p:sp>
        <p:nvSpPr>
          <p:cNvPr id="15494" name="Rectangle 134"/>
          <p:cNvSpPr>
            <a:spLocks noChangeArrowheads="1"/>
          </p:cNvSpPr>
          <p:nvPr/>
        </p:nvSpPr>
        <p:spPr bwMode="auto">
          <a:xfrm>
            <a:off x="3195638" y="1250950"/>
            <a:ext cx="28321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r>
              <a:rPr lang="en-GB" altLang="ro-RO" sz="2000" b="1" dirty="0" err="1" smtClean="0">
                <a:solidFill>
                  <a:srgbClr val="FF9900"/>
                </a:solidFill>
              </a:rPr>
              <a:t>Factori</a:t>
            </a:r>
            <a:endParaRPr lang="en-GB" altLang="ro-RO" sz="2000" b="1" dirty="0" smtClean="0">
              <a:solidFill>
                <a:srgbClr val="FF9900"/>
              </a:solidFill>
            </a:endParaRPr>
          </a:p>
          <a:p>
            <a:pPr latinLnBrk="1"/>
            <a:r>
              <a:rPr lang="en-GB" altLang="ro-RO" sz="2000" b="1" dirty="0" err="1" smtClean="0">
                <a:solidFill>
                  <a:srgbClr val="FF9900"/>
                </a:solidFill>
              </a:rPr>
              <a:t>declansatori</a:t>
            </a:r>
            <a:endParaRPr lang="en-GB" altLang="ro-RO" sz="2000" b="1" dirty="0" smtClean="0">
              <a:solidFill>
                <a:srgbClr val="FF9900"/>
              </a:solidFill>
            </a:endParaRPr>
          </a:p>
          <a:p>
            <a:pPr latinLnBrk="1"/>
            <a:r>
              <a:rPr lang="en-GB" altLang="ro-RO" sz="2000" b="1" dirty="0" smtClean="0">
                <a:solidFill>
                  <a:srgbClr val="FF9900"/>
                </a:solidFill>
              </a:rPr>
              <a:t>(</a:t>
            </a:r>
            <a:r>
              <a:rPr lang="en-GB" altLang="ro-RO" sz="2000" b="1" dirty="0" err="1" smtClean="0">
                <a:solidFill>
                  <a:srgbClr val="FF9900"/>
                </a:solidFill>
              </a:rPr>
              <a:t>mediu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, </a:t>
            </a:r>
            <a:r>
              <a:rPr lang="en-GB" altLang="ro-RO" sz="2000" b="1" dirty="0" err="1" smtClean="0">
                <a:solidFill>
                  <a:srgbClr val="FF9900"/>
                </a:solidFill>
              </a:rPr>
              <a:t>materiale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, </a:t>
            </a:r>
          </a:p>
          <a:p>
            <a:pPr latinLnBrk="1"/>
            <a:r>
              <a:rPr lang="en-GB" altLang="ro-RO" sz="2000" b="1" dirty="0" err="1" smtClean="0">
                <a:solidFill>
                  <a:srgbClr val="FF9900"/>
                </a:solidFill>
              </a:rPr>
              <a:t>echipa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, </a:t>
            </a:r>
            <a:r>
              <a:rPr lang="en-GB" altLang="ro-RO" sz="2000" b="1" dirty="0" err="1" smtClean="0">
                <a:solidFill>
                  <a:srgbClr val="FF9900"/>
                </a:solidFill>
              </a:rPr>
              <a:t>pers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, </a:t>
            </a:r>
            <a:r>
              <a:rPr lang="en-GB" altLang="ro-RO" sz="2000" b="1" dirty="0" err="1" smtClean="0">
                <a:solidFill>
                  <a:srgbClr val="FF9900"/>
                </a:solidFill>
              </a:rPr>
              <a:t>pacient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) </a:t>
            </a:r>
            <a:endParaRPr lang="en-GB" altLang="ro-RO" sz="2000" b="1" dirty="0">
              <a:solidFill>
                <a:srgbClr val="FF9900"/>
              </a:solidFill>
            </a:endParaRPr>
          </a:p>
        </p:txBody>
      </p:sp>
      <p:sp>
        <p:nvSpPr>
          <p:cNvPr id="15495" name="Rectangle 135"/>
          <p:cNvSpPr>
            <a:spLocks noChangeArrowheads="1"/>
          </p:cNvSpPr>
          <p:nvPr/>
        </p:nvSpPr>
        <p:spPr bwMode="auto">
          <a:xfrm>
            <a:off x="3140075" y="2349500"/>
            <a:ext cx="186013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endParaRPr lang="en-GB" altLang="ro-RO" sz="2000" b="1" dirty="0">
              <a:solidFill>
                <a:srgbClr val="FF9900"/>
              </a:solidFill>
            </a:endParaRPr>
          </a:p>
        </p:txBody>
      </p:sp>
      <p:sp>
        <p:nvSpPr>
          <p:cNvPr id="15496" name="Rectangle 136"/>
          <p:cNvSpPr>
            <a:spLocks noChangeArrowheads="1"/>
          </p:cNvSpPr>
          <p:nvPr/>
        </p:nvSpPr>
        <p:spPr bwMode="auto">
          <a:xfrm>
            <a:off x="179512" y="2625725"/>
            <a:ext cx="3016126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r>
              <a:rPr lang="en-GB" altLang="ro-RO" sz="2000" b="1" dirty="0" err="1" smtClean="0">
                <a:solidFill>
                  <a:srgbClr val="FF9900"/>
                </a:solidFill>
              </a:rPr>
              <a:t>Greseala</a:t>
            </a:r>
            <a:r>
              <a:rPr lang="en-GB" altLang="ro-RO" sz="2000" b="1" dirty="0" smtClean="0">
                <a:solidFill>
                  <a:srgbClr val="FF9900"/>
                </a:solidFill>
              </a:rPr>
              <a:t> </a:t>
            </a:r>
            <a:r>
              <a:rPr lang="en-GB" altLang="ro-RO" sz="2000" b="1" dirty="0" err="1" smtClean="0">
                <a:solidFill>
                  <a:srgbClr val="FF9900"/>
                </a:solidFill>
              </a:rPr>
              <a:t>activa</a:t>
            </a:r>
            <a:endParaRPr lang="en-GB" altLang="ro-RO" sz="2000" b="1" dirty="0" smtClean="0">
              <a:solidFill>
                <a:srgbClr val="FF9900"/>
              </a:solidFill>
            </a:endParaRPr>
          </a:p>
          <a:p>
            <a:pPr latinLnBrk="1"/>
            <a:r>
              <a:rPr lang="en-GB" altLang="ro-RO" sz="2000" b="1" dirty="0" smtClean="0">
                <a:solidFill>
                  <a:srgbClr val="FFFF00"/>
                </a:solidFill>
              </a:rPr>
              <a:t>(</a:t>
            </a:r>
            <a:r>
              <a:rPr lang="en-GB" altLang="ro-RO" sz="2000" b="1" dirty="0" err="1" smtClean="0">
                <a:solidFill>
                  <a:srgbClr val="FFFF00"/>
                </a:solidFill>
              </a:rPr>
              <a:t>uitare</a:t>
            </a:r>
            <a:r>
              <a:rPr lang="en-GB" altLang="ro-RO" sz="2000" b="1" dirty="0" smtClean="0">
                <a:solidFill>
                  <a:srgbClr val="FFFF00"/>
                </a:solidFill>
              </a:rPr>
              <a:t>, </a:t>
            </a:r>
            <a:r>
              <a:rPr lang="en-GB" altLang="ro-RO" sz="2000" b="1" dirty="0" err="1" smtClean="0">
                <a:solidFill>
                  <a:srgbClr val="FFFF00"/>
                </a:solidFill>
              </a:rPr>
              <a:t>neatentie</a:t>
            </a:r>
            <a:r>
              <a:rPr lang="en-GB" altLang="ro-RO" sz="2000" b="1" dirty="0" smtClean="0">
                <a:solidFill>
                  <a:srgbClr val="FFFF00"/>
                </a:solidFill>
              </a:rPr>
              <a:t>, </a:t>
            </a:r>
            <a:r>
              <a:rPr lang="en-GB" altLang="ro-RO" sz="2000" b="1" dirty="0" err="1" smtClean="0">
                <a:solidFill>
                  <a:srgbClr val="FFFF00"/>
                </a:solidFill>
              </a:rPr>
              <a:t>incalcare</a:t>
            </a:r>
            <a:r>
              <a:rPr lang="en-GB" altLang="ro-RO" sz="2000" b="1" dirty="0" smtClean="0">
                <a:solidFill>
                  <a:srgbClr val="FFFF00"/>
                </a:solidFill>
              </a:rPr>
              <a:t> </a:t>
            </a:r>
            <a:r>
              <a:rPr lang="en-GB" altLang="ro-RO" sz="2000" b="1" dirty="0" err="1" smtClean="0">
                <a:solidFill>
                  <a:srgbClr val="FFFF00"/>
                </a:solidFill>
              </a:rPr>
              <a:t>proceduri</a:t>
            </a:r>
            <a:endParaRPr lang="en-GB" altLang="ro-RO" sz="2000" b="1" dirty="0">
              <a:solidFill>
                <a:srgbClr val="FFFF00"/>
              </a:solidFill>
            </a:endParaRPr>
          </a:p>
        </p:txBody>
      </p:sp>
      <p:sp>
        <p:nvSpPr>
          <p:cNvPr id="15498" name="Rectangle 138"/>
          <p:cNvSpPr>
            <a:spLocks noChangeArrowheads="1"/>
          </p:cNvSpPr>
          <p:nvPr/>
        </p:nvSpPr>
        <p:spPr bwMode="auto">
          <a:xfrm>
            <a:off x="5071269" y="4222750"/>
            <a:ext cx="3893219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r>
              <a:rPr lang="en-GB" altLang="ro-RO" sz="1600" b="1" dirty="0" err="1" smtClean="0">
                <a:solidFill>
                  <a:srgbClr val="FFFF00"/>
                </a:solidFill>
              </a:rPr>
              <a:t>Lipsa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protocoale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,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cunostinte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inadecv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.,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suprasolicitare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,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sarcini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neclare</a:t>
            </a:r>
            <a:endParaRPr lang="en-GB" altLang="ro-RO" sz="1600" b="1" dirty="0" smtClean="0">
              <a:solidFill>
                <a:srgbClr val="FFFF00"/>
              </a:solidFill>
            </a:endParaRPr>
          </a:p>
          <a:p>
            <a:pPr latinLnBrk="1"/>
            <a:r>
              <a:rPr lang="en-GB" altLang="ro-RO" sz="1600" b="1" dirty="0" err="1" smtClean="0">
                <a:solidFill>
                  <a:srgbClr val="FFFF00"/>
                </a:solidFill>
              </a:rPr>
              <a:t>distragere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,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lipsa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 </a:t>
            </a:r>
            <a:r>
              <a:rPr lang="en-GB" altLang="ro-RO" sz="1600" b="1" dirty="0" err="1" smtClean="0">
                <a:solidFill>
                  <a:srgbClr val="FFFF00"/>
                </a:solidFill>
              </a:rPr>
              <a:t>materiale</a:t>
            </a:r>
            <a:r>
              <a:rPr lang="en-GB" altLang="ro-RO" sz="1600" b="1" dirty="0" smtClean="0">
                <a:solidFill>
                  <a:srgbClr val="FFFF00"/>
                </a:solidFill>
              </a:rPr>
              <a:t>)</a:t>
            </a:r>
            <a:endParaRPr lang="en-GB" altLang="ro-RO" sz="1600" b="1" dirty="0">
              <a:solidFill>
                <a:srgbClr val="FFFF00"/>
              </a:solidFill>
            </a:endParaRPr>
          </a:p>
          <a:p>
            <a:pPr latinLnBrk="1"/>
            <a:endParaRPr lang="en-GB" altLang="ro-RO" sz="1600" b="1" dirty="0">
              <a:solidFill>
                <a:srgbClr val="FFFF00"/>
              </a:solidFill>
            </a:endParaRPr>
          </a:p>
        </p:txBody>
      </p:sp>
      <p:sp>
        <p:nvSpPr>
          <p:cNvPr id="15500" name="Rectangle 140"/>
          <p:cNvSpPr>
            <a:spLocks noChangeArrowheads="1"/>
          </p:cNvSpPr>
          <p:nvPr/>
        </p:nvSpPr>
        <p:spPr bwMode="auto">
          <a:xfrm>
            <a:off x="4143375" y="4933950"/>
            <a:ext cx="340995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endParaRPr lang="en-GB" altLang="ro-RO" b="1" dirty="0">
              <a:solidFill>
                <a:srgbClr val="FFFF00"/>
              </a:solidFill>
            </a:endParaRPr>
          </a:p>
        </p:txBody>
      </p:sp>
      <p:sp>
        <p:nvSpPr>
          <p:cNvPr id="15501" name="Rectangle 141"/>
          <p:cNvSpPr>
            <a:spLocks noChangeArrowheads="1"/>
          </p:cNvSpPr>
          <p:nvPr/>
        </p:nvSpPr>
        <p:spPr bwMode="auto">
          <a:xfrm>
            <a:off x="2817813" y="5691134"/>
            <a:ext cx="2465387" cy="4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endParaRPr lang="en-GB" altLang="ro-RO" b="1" dirty="0">
              <a:solidFill>
                <a:schemeClr val="tx2"/>
              </a:solidFill>
            </a:endParaRPr>
          </a:p>
        </p:txBody>
      </p:sp>
      <p:sp>
        <p:nvSpPr>
          <p:cNvPr id="15502" name="Rectangle 142"/>
          <p:cNvSpPr>
            <a:spLocks noChangeArrowheads="1"/>
          </p:cNvSpPr>
          <p:nvPr/>
        </p:nvSpPr>
        <p:spPr bwMode="auto">
          <a:xfrm>
            <a:off x="2124075" y="5851525"/>
            <a:ext cx="35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  <a:ea typeface="Malgun Gothic" pitchFamily="34" charset="-127"/>
              </a:defRPr>
            </a:lvl9pPr>
          </a:lstStyle>
          <a:p>
            <a:pPr latinLnBrk="1"/>
            <a:r>
              <a:rPr lang="en-GB" altLang="ro-RO" sz="240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8820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Solutii</a:t>
            </a:r>
            <a:endParaRPr lang="en-US" b="1" dirty="0"/>
          </a:p>
          <a:p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sigurantei</a:t>
            </a:r>
            <a:r>
              <a:rPr lang="en-US" dirty="0" smtClean="0"/>
              <a:t> - </a:t>
            </a:r>
            <a:r>
              <a:rPr lang="en-US" dirty="0" err="1" smtClean="0"/>
              <a:t>sustinere</a:t>
            </a:r>
            <a:endParaRPr lang="en-US" dirty="0" smtClean="0"/>
          </a:p>
          <a:p>
            <a:r>
              <a:rPr lang="en-US" dirty="0" err="1" smtClean="0"/>
              <a:t>Formare</a:t>
            </a:r>
            <a:r>
              <a:rPr lang="en-US" dirty="0" smtClean="0"/>
              <a:t> </a:t>
            </a:r>
            <a:r>
              <a:rPr lang="en-US" dirty="0" err="1" smtClean="0"/>
              <a:t>profesionala</a:t>
            </a:r>
            <a:r>
              <a:rPr lang="en-US" dirty="0" smtClean="0"/>
              <a:t> SP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Inregistrare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analiza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cauzelor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analiza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risc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Monitorizare</a:t>
            </a:r>
            <a:r>
              <a:rPr lang="en-US" dirty="0" smtClean="0"/>
              <a:t> a </a:t>
            </a:r>
            <a:r>
              <a:rPr lang="en-US" dirty="0" err="1" smtClean="0"/>
              <a:t>proceselor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rezultatelor</a:t>
            </a:r>
            <a:endParaRPr lang="en-US" dirty="0" smtClean="0"/>
          </a:p>
          <a:p>
            <a:r>
              <a:rPr lang="en-US" dirty="0" err="1" smtClean="0"/>
              <a:t>Implicare</a:t>
            </a:r>
            <a:r>
              <a:rPr lang="en-US" dirty="0" smtClean="0"/>
              <a:t> </a:t>
            </a:r>
            <a:r>
              <a:rPr lang="en-US" dirty="0" err="1" smtClean="0"/>
              <a:t>pacient</a:t>
            </a:r>
            <a:endParaRPr lang="en-US" dirty="0" smtClean="0"/>
          </a:p>
          <a:p>
            <a:r>
              <a:rPr lang="en-US" b="1" dirty="0" smtClean="0"/>
              <a:t>Design </a:t>
            </a:r>
            <a:r>
              <a:rPr lang="en-US" b="1" dirty="0" err="1" smtClean="0"/>
              <a:t>mai</a:t>
            </a:r>
            <a:r>
              <a:rPr lang="en-US" b="1" dirty="0" smtClean="0"/>
              <a:t> bun al </a:t>
            </a:r>
            <a:r>
              <a:rPr lang="en-US" b="1" dirty="0" err="1" smtClean="0"/>
              <a:t>sistemului</a:t>
            </a:r>
            <a:r>
              <a:rPr lang="en-US" b="1" dirty="0" smtClean="0"/>
              <a:t>  care </a:t>
            </a:r>
            <a:r>
              <a:rPr lang="en-US" b="1" dirty="0" err="1" smtClean="0"/>
              <a:t>previne</a:t>
            </a:r>
            <a:r>
              <a:rPr lang="en-US" b="1" dirty="0" smtClean="0"/>
              <a:t> </a:t>
            </a:r>
            <a:r>
              <a:rPr lang="en-US" b="1" dirty="0" err="1" smtClean="0"/>
              <a:t>eroarea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Complexitatea</a:t>
            </a:r>
            <a:r>
              <a:rPr lang="en-US" sz="3200" dirty="0" smtClean="0"/>
              <a:t> </a:t>
            </a:r>
            <a:r>
              <a:rPr lang="en-US" sz="3200" dirty="0" err="1" smtClean="0"/>
              <a:t>serviciilor</a:t>
            </a:r>
            <a:r>
              <a:rPr lang="en-US" sz="3200" dirty="0" smtClean="0"/>
              <a:t>  / </a:t>
            </a:r>
            <a:r>
              <a:rPr lang="en-US" sz="3200" dirty="0" err="1" smtClean="0"/>
              <a:t>sistemelor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849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revederile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rdinului</a:t>
            </a:r>
            <a:r>
              <a:rPr lang="en-US" dirty="0" smtClean="0"/>
              <a:t> ANMCS 639/2016: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Raportare</a:t>
            </a:r>
            <a:r>
              <a:rPr lang="en-US" dirty="0" smtClean="0"/>
              <a:t> </a:t>
            </a:r>
            <a:r>
              <a:rPr lang="en-US" dirty="0" err="1" smtClean="0"/>
              <a:t>obligatorie</a:t>
            </a:r>
            <a:r>
              <a:rPr lang="en-US" dirty="0" smtClean="0"/>
              <a:t> a </a:t>
            </a:r>
            <a:r>
              <a:rPr lang="en-US" dirty="0" err="1" smtClean="0"/>
              <a:t>evnimentelor</a:t>
            </a:r>
            <a:r>
              <a:rPr lang="en-US" dirty="0" smtClean="0"/>
              <a:t> </a:t>
            </a:r>
            <a:r>
              <a:rPr lang="en-US" dirty="0" err="1" smtClean="0"/>
              <a:t>advese</a:t>
            </a:r>
            <a:r>
              <a:rPr lang="en-US" dirty="0" smtClean="0"/>
              <a:t> in 24 ore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acestora</a:t>
            </a:r>
            <a:r>
              <a:rPr lang="en-US" dirty="0" smtClean="0"/>
              <a:t> in 30 </a:t>
            </a:r>
            <a:r>
              <a:rPr lang="en-US" dirty="0" err="1" smtClean="0"/>
              <a:t>zile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Monitorizare</a:t>
            </a:r>
            <a:r>
              <a:rPr lang="en-US" dirty="0" smtClean="0"/>
              <a:t> post </a:t>
            </a:r>
            <a:r>
              <a:rPr lang="en-US" dirty="0" err="1" smtClean="0"/>
              <a:t>acreditare</a:t>
            </a:r>
            <a:r>
              <a:rPr lang="en-US" dirty="0" smtClean="0"/>
              <a:t> - </a:t>
            </a:r>
            <a:r>
              <a:rPr lang="en-US" dirty="0" err="1" smtClean="0"/>
              <a:t>Modelul</a:t>
            </a:r>
            <a:r>
              <a:rPr lang="en-US" dirty="0" smtClean="0"/>
              <a:t> de </a:t>
            </a:r>
            <a:r>
              <a:rPr lang="en-US" dirty="0" err="1" smtClean="0"/>
              <a:t>raportare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site-</a:t>
            </a:r>
            <a:r>
              <a:rPr lang="en-US" dirty="0" err="1" smtClean="0"/>
              <a:t>ul</a:t>
            </a:r>
            <a:r>
              <a:rPr lang="en-US" dirty="0" smtClean="0"/>
              <a:t> ANMCS:</a:t>
            </a:r>
          </a:p>
          <a:p>
            <a:pPr lvl="2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incadrarea</a:t>
            </a:r>
            <a:r>
              <a:rPr lang="en-US" dirty="0" smtClean="0"/>
              <a:t> </a:t>
            </a:r>
            <a:r>
              <a:rPr lang="en-US" dirty="0" err="1" smtClean="0"/>
              <a:t>evenimentelor</a:t>
            </a:r>
            <a:r>
              <a:rPr lang="en-US" dirty="0" smtClean="0"/>
              <a:t> in 15 </a:t>
            </a:r>
            <a:r>
              <a:rPr lang="en-US" dirty="0" err="1" smtClean="0"/>
              <a:t>categorii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de </a:t>
            </a:r>
            <a:r>
              <a:rPr lang="en-US" dirty="0" err="1" smtClean="0"/>
              <a:t>cauze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cauze</a:t>
            </a:r>
            <a:r>
              <a:rPr lang="en-US" dirty="0" smtClean="0"/>
              <a:t> </a:t>
            </a:r>
            <a:r>
              <a:rPr lang="en-US" dirty="0" err="1" smtClean="0"/>
              <a:t>radacina</a:t>
            </a:r>
            <a:endParaRPr lang="en-US" dirty="0"/>
          </a:p>
          <a:p>
            <a:pPr lvl="2"/>
            <a:r>
              <a:rPr lang="en-US" dirty="0" err="1" smtClean="0"/>
              <a:t>dupa</a:t>
            </a:r>
            <a:r>
              <a:rPr lang="en-US" dirty="0" smtClean="0"/>
              <a:t> </a:t>
            </a:r>
            <a:r>
              <a:rPr lang="en-US" dirty="0" err="1" smtClean="0"/>
              <a:t>gravitatea</a:t>
            </a:r>
            <a:r>
              <a:rPr lang="en-US" dirty="0" smtClean="0"/>
              <a:t> </a:t>
            </a:r>
            <a:r>
              <a:rPr lang="en-US" dirty="0" err="1" smtClean="0"/>
              <a:t>consecintelor</a:t>
            </a:r>
            <a:r>
              <a:rPr lang="en-US" dirty="0" smtClean="0"/>
              <a:t>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Cadrul</a:t>
            </a:r>
            <a:r>
              <a:rPr lang="en-US" dirty="0" smtClean="0"/>
              <a:t> de </a:t>
            </a:r>
            <a:r>
              <a:rPr lang="en-US" dirty="0" err="1" smtClean="0"/>
              <a:t>raportare</a:t>
            </a:r>
            <a:r>
              <a:rPr lang="en-US" dirty="0" smtClean="0"/>
              <a:t> ANMCS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4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598</TotalTime>
  <Words>1439</Words>
  <Application>Microsoft Office PowerPoint</Application>
  <PresentationFormat>On-screen Show (4:3)</PresentationFormat>
  <Paragraphs>233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ANALIZA si RAPORTAREA  EVENIMENTELOR ADVERSE APARUTE IN SPITALE</vt:lpstr>
      <vt:lpstr>Temele  prezentarii</vt:lpstr>
      <vt:lpstr>1.Siguranta pacientului – schimbarea paradigmei – abordarea sistemului  </vt:lpstr>
      <vt:lpstr>Magnitudinea problemei? </vt:lpstr>
      <vt:lpstr>Schimbarea paradigmei</vt:lpstr>
      <vt:lpstr>Schimbarea paradigmei</vt:lpstr>
      <vt:lpstr>Modelul schweitzer in aparitia erorilor </vt:lpstr>
      <vt:lpstr>Complexitatea serviciilor  / sistemelor</vt:lpstr>
      <vt:lpstr>Cadrul de raportare ANMCS</vt:lpstr>
      <vt:lpstr>Tipuri de evenimente dupa gravitatea consecintelor </vt:lpstr>
      <vt:lpstr>Tipuri de evenimente dupa gravitatea consecintelor </vt:lpstr>
      <vt:lpstr>Cadrul ANMCS de raportare EA</vt:lpstr>
      <vt:lpstr>Cadrul ANMCS de raportare EA</vt:lpstr>
      <vt:lpstr>Ce informatii trebuie furnizate la raportarea initiala?</vt:lpstr>
      <vt:lpstr>Ce informatii trebuie furnizate la raportul de analiza? </vt:lpstr>
      <vt:lpstr>Raspunsul spitalelor principalele probleme</vt:lpstr>
      <vt:lpstr>Raportarile ianuarie-septembrie 2017 principalele probleme</vt:lpstr>
      <vt:lpstr>Raportarile ianuarie-septembrie 2017 principalele probleme</vt:lpstr>
      <vt:lpstr>EV ADV RAPORTATE IAN-SEPT 2017</vt:lpstr>
      <vt:lpstr>EV ADV RAPORTATE IAN-SEPT 2017 (%)</vt:lpstr>
      <vt:lpstr>EV ADV (fara IAAM)</vt:lpstr>
      <vt:lpstr>Evenimente grave </vt:lpstr>
      <vt:lpstr>IAAM ian-sept 2017 </vt:lpstr>
      <vt:lpstr>Recomandari</vt:lpstr>
      <vt:lpstr>Aspecte de analizat RAA </vt:lpstr>
      <vt:lpstr>5 De ce?</vt:lpstr>
      <vt:lpstr>Solutii de succes – teme prioritare de intervetie in Danemarca</vt:lpstr>
      <vt:lpstr>Solutii de succes – teme prioritare de intervetie in Danemarca</vt:lpstr>
      <vt:lpstr>Metafora icebergului in aparitia evenimentelor adverse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RAPORTAREA  EVENIMENTELOR ADVERSE APARUTE IN SPITALE</dc:title>
  <dc:creator>CAngheluta</dc:creator>
  <cp:lastModifiedBy>usr1</cp:lastModifiedBy>
  <cp:revision>66</cp:revision>
  <dcterms:created xsi:type="dcterms:W3CDTF">2017-11-02T05:34:09Z</dcterms:created>
  <dcterms:modified xsi:type="dcterms:W3CDTF">2017-12-16T10:56:31Z</dcterms:modified>
</cp:coreProperties>
</file>