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09" autoAdjust="0"/>
  </p:normalViewPr>
  <p:slideViewPr>
    <p:cSldViewPr>
      <p:cViewPr varScale="1">
        <p:scale>
          <a:sx n="71" d="100"/>
          <a:sy n="71" d="100"/>
        </p:scale>
        <p:origin x="-73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739B98-349C-433A-9D1A-A3436F3C33C4}" type="datetimeFigureOut">
              <a:rPr lang="en-US" smtClean="0"/>
              <a:t>12/16/2017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54234F-2C5F-4A43-84FC-DF502FB0E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862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54234F-2C5F-4A43-84FC-DF502FB0E5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0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7891BF5-7095-46CC-B309-7111D3F28FC8}" type="datetimeFigureOut">
              <a:rPr lang="en-US" smtClean="0"/>
              <a:t>12/16/2017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12A013A-C807-4803-A17D-8A9D6F46EF3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91BF5-7095-46CC-B309-7111D3F28FC8}" type="datetimeFigureOut">
              <a:rPr lang="en-US" smtClean="0"/>
              <a:t>12/16/2017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A013A-C807-4803-A17D-8A9D6F46EF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91BF5-7095-46CC-B309-7111D3F28FC8}" type="datetimeFigureOut">
              <a:rPr lang="en-US" smtClean="0"/>
              <a:t>12/16/2017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A013A-C807-4803-A17D-8A9D6F46EF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7891BF5-7095-46CC-B309-7111D3F28FC8}" type="datetimeFigureOut">
              <a:rPr lang="en-US" smtClean="0"/>
              <a:t>12/16/2017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12A013A-C807-4803-A17D-8A9D6F46EF3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7891BF5-7095-46CC-B309-7111D3F28FC8}" type="datetimeFigureOut">
              <a:rPr lang="en-US" smtClean="0"/>
              <a:t>12/16/2017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12A013A-C807-4803-A17D-8A9D6F46EF3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91BF5-7095-46CC-B309-7111D3F28FC8}" type="datetimeFigureOut">
              <a:rPr lang="en-US" smtClean="0"/>
              <a:t>12/16/2017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A013A-C807-4803-A17D-8A9D6F46EF3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91BF5-7095-46CC-B309-7111D3F28FC8}" type="datetimeFigureOut">
              <a:rPr lang="en-US" smtClean="0"/>
              <a:t>12/16/2017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A013A-C807-4803-A17D-8A9D6F46EF3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7891BF5-7095-46CC-B309-7111D3F28FC8}" type="datetimeFigureOut">
              <a:rPr lang="en-US" smtClean="0"/>
              <a:t>12/16/2017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12A013A-C807-4803-A17D-8A9D6F46EF3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91BF5-7095-46CC-B309-7111D3F28FC8}" type="datetimeFigureOut">
              <a:rPr lang="en-US" smtClean="0"/>
              <a:t>12/16/2017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A013A-C807-4803-A17D-8A9D6F46EF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7891BF5-7095-46CC-B309-7111D3F28FC8}" type="datetimeFigureOut">
              <a:rPr lang="en-US" smtClean="0"/>
              <a:t>12/16/2017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12A013A-C807-4803-A17D-8A9D6F46EF36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7891BF5-7095-46CC-B309-7111D3F28FC8}" type="datetimeFigureOut">
              <a:rPr lang="en-US" smtClean="0"/>
              <a:t>12/16/2017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12A013A-C807-4803-A17D-8A9D6F46EF36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7891BF5-7095-46CC-B309-7111D3F28FC8}" type="datetimeFigureOut">
              <a:rPr lang="en-US" smtClean="0"/>
              <a:t>12/16/2017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12A013A-C807-4803-A17D-8A9D6F46EF3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PROCESUL DE EVALUARE IN VEDEREA ACREDITARII DIN PRISMA PACIENTULUI/COMUNITATII LOCALE/SPECIALISTULUI IN DOMENIU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 </a:t>
            </a:r>
          </a:p>
          <a:p>
            <a:endParaRPr lang="en-US" dirty="0"/>
          </a:p>
          <a:p>
            <a:r>
              <a:rPr lang="en-US" dirty="0" err="1" smtClean="0"/>
              <a:t>Asistent</a:t>
            </a:r>
            <a:r>
              <a:rPr lang="en-US" dirty="0" smtClean="0"/>
              <a:t> social Adina </a:t>
            </a:r>
            <a:r>
              <a:rPr lang="en-US" dirty="0" err="1" smtClean="0"/>
              <a:t>Anca</a:t>
            </a:r>
            <a:r>
              <a:rPr lang="en-US" dirty="0" smtClean="0"/>
              <a:t> MACARIE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682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SCURTE DEFINTII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PACIENTUL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ESTE PERSOANA BOLNAVA CARE SE GASESTE IN TRATAMENTUL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UNUI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MEDIC </a:t>
            </a:r>
          </a:p>
          <a:p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COMUNITATEA LOCALA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REPREZINTA UN GRUP DE OAMENI CARE IMPART INTERESE,CREDINTE SAU NORME DE VIATA COMUNE</a:t>
            </a:r>
          </a:p>
          <a:p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SPECIALISTUL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ESTE PERSOANA CARE CUNOASTE TEMEINIC O DISCIPLINA, O PROBLEMA IN DOMENIUL CAREIA PROFESEAZA</a:t>
            </a: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585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CONEXIUNEA PACIENT/COMUNITATE LOCALA/SPECIALIST IN DOMENIUL MEDICAL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PARTENERIATUL REALIZAT INTRE O UNITATE SANITARA  SI AUTORITATILE LOCALE ARE CA SI SCOP CRESTEREA PERFORMANTELOR MEDICALE SI DIVERSIFICAREA ACESTORA IN INTERESUL PACIENTULUI.</a:t>
            </a:r>
          </a:p>
          <a:p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COMUNITATEA LOCALA IN CADRUL CAREIA EXISTA O UNITATE MEDICALA ACREDITATA DEMONSTREAZA CA FUNCTIONEAZA RESPONSABILITATEA SOCIALA, CA EXISTA CONTRIBUTIE SI SOLIDARITATE.</a:t>
            </a:r>
          </a:p>
          <a:p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PACIENTUL ESTE PRINCIPALUL BENEFICIAR AL SCHIMBARILOR POZITIVE CARE REZULTA DIN PROCESUL DE ACREDITARE.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093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PROCESUL DE ACREDITARE VAZUT PRIN OCHII PACIENTULUI/COMUNITATII LOCALE 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ACREDITAREA REPREZINTA PENTRU PACIENT GARANTIA INGRIJIRILOR MEDICALE DE BUNA CALITATE ATAT DIN PUNCT DE VEDERE AL REZULTATELOR CAT SI DIN PUNCT DE VEDERE AL CONDITIILOR ACORDATE DE CATRE UNITATEA MEDICALA.</a:t>
            </a:r>
          </a:p>
          <a:p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ACREDITAREA SE REALIZEAZA CU SPRIJINUL SPECIALISTILOR DAR SI CU SUSTINEREA COMUNITATII LOCALE.</a:t>
            </a:r>
          </a:p>
          <a:p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O UNITATE MEDICALA ACREDITATA VA OFERI PACIENTULUI INCREDEREA CA  DISPUNE DE RESURSELE SI DE COMPETENTELE PROFESIONALE NECESARE PENTRU A ACORDA INGRIJIRI MEDICALE DE CALITATE IN SPECIALITATILE PE CARE LE ARE IN STRUCTURA.</a:t>
            </a:r>
          </a:p>
          <a:p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785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UN SPITAL ACREDITAT REPREZINTA: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PENTRU PACIENT: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CALITATE CRESCUTA A SERVICIILOR MEDICALE,SIGURANTA.</a:t>
            </a:r>
          </a:p>
          <a:p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PENTRU SPECIALISTI: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SATISFACTIA PACIENTULUI,STANDARDE, MEDIU DE LUCRU EFICIENT, COMPORTAMENT POZITIV DIN PARTEA PACIENTULUI, DEZVOLTAREA ABILITATILOR DE LUCRU IN ECHIPA MULTIDISCIPLINARA.</a:t>
            </a:r>
          </a:p>
          <a:p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PENTRU COMUNITATEA LOCALA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:CALITATEA SERVICIILOR MEDICALE DEVINE PRIORITARA LA NIVEL COMUNITAR.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263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CONCLUZII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PRIN PROCESUL DE ACREDITARE A UNITATILOR MEDICALE SE URMARESTE FURNIZAREA DE SERVICII MEDICALE DIVERSIFICATE, DE CEA MAI BUNA CALITATE, ADAPTATE NECESITATILOR PACIENTILOR.</a:t>
            </a:r>
          </a:p>
          <a:p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ACREDITAREA TREBUIE ABORDATA PRIN PERSPECTIVA SCHIMBARILOR INDUSE  DE CRESTEREA EFICIENTEI SI IMBUNATATIREA CALITATII.</a:t>
            </a:r>
          </a:p>
          <a:p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BENEFICIARI DIRECTI AI PROCESULUI DE ACREDITARE: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PACIENT/SPECIALIST/COMUNITATE LOCALA.</a:t>
            </a: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3508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96</TotalTime>
  <Words>306</Words>
  <Application>Microsoft Office PowerPoint</Application>
  <PresentationFormat>On-screen Show (4:3)</PresentationFormat>
  <Paragraphs>49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Oriel</vt:lpstr>
      <vt:lpstr>PROCESUL DE EVALUARE IN VEDEREA ACREDITARII DIN PRISMA PACIENTULUI/COMUNITATII LOCALE/SPECIALISTULUI IN DOMENIU</vt:lpstr>
      <vt:lpstr>SCURTE DEFINTII</vt:lpstr>
      <vt:lpstr>CONEXIUNEA PACIENT/COMUNITATE LOCALA/SPECIALIST IN DOMENIUL MEDICAL</vt:lpstr>
      <vt:lpstr>PROCESUL DE ACREDITARE VAZUT PRIN OCHII PACIENTULUI/COMUNITATII LOCALE </vt:lpstr>
      <vt:lpstr>UN SPITAL ACREDITAT REPREZINTA:</vt:lpstr>
      <vt:lpstr>CONCLUZII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Utilizator</dc:creator>
  <cp:lastModifiedBy>Utilizator</cp:lastModifiedBy>
  <cp:revision>15</cp:revision>
  <dcterms:created xsi:type="dcterms:W3CDTF">2017-12-15T20:52:05Z</dcterms:created>
  <dcterms:modified xsi:type="dcterms:W3CDTF">2017-12-16T05:21:50Z</dcterms:modified>
</cp:coreProperties>
</file>